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83333" autoAdjust="0"/>
  </p:normalViewPr>
  <p:slideViewPr>
    <p:cSldViewPr snapToGrid="0" snapToObjects="1">
      <p:cViewPr varScale="1">
        <p:scale>
          <a:sx n="55" d="100"/>
          <a:sy n="55" d="100"/>
        </p:scale>
        <p:origin x="1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B5D3EDE-58EC-4C22-BEA4-983063A9997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95F7BD4-5FC4-4BD2-916F-D67C2E5BE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5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84655"/>
            <a:ext cx="9830978" cy="2053038"/>
          </a:xfrm>
        </p:spPr>
        <p:txBody>
          <a:bodyPr/>
          <a:lstStyle/>
          <a:p>
            <a:r>
              <a:rPr lang="en-US" sz="3600" dirty="0"/>
              <a:t>Faculty Senate Committee on Student Affairs: 25 April, 2023, Meeting with Victor Finch, Director of International Admissions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Dr. Deborah Coulter-Harris, Chair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3620585"/>
            <a:ext cx="4335152" cy="2363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54889"/>
          </a:xfrm>
        </p:spPr>
        <p:txBody>
          <a:bodyPr/>
          <a:lstStyle/>
          <a:p>
            <a:r>
              <a:rPr lang="en-US" dirty="0"/>
              <a:t>Information on Orientation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190847"/>
            <a:ext cx="10096500" cy="470924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Have a 2-hour resource fair; meet reps to support IS on their academic journey.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Orientation sessions begin in May and June; 30-40 student in each session.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Videos created/posted so students who were unable to attend can access.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Hold International Student Welcome Week:, which includes all the services that support academic success and navigation in a new country/culture, e.g. financial services, Rocket Central, Career Services, etc.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2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899437"/>
          </a:xfrm>
        </p:spPr>
        <p:txBody>
          <a:bodyPr/>
          <a:lstStyle/>
          <a:p>
            <a:r>
              <a:rPr lang="en-US" dirty="0"/>
              <a:t>Information on Orientation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552353"/>
            <a:ext cx="10096500" cy="380645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Student website: info on banking, phone cards/services, housing, rental costs, etc.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Group working on a new International Student Guidebook! (pdf) - will be putting online (due to budget cuts).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Victor stated: We go to key areas for pre-departure orientation (meant for both students and parents) – parents frequently have questions about payments and scholarships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30896"/>
            <a:ext cx="10096500" cy="189259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Safety Issues for International Students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467293"/>
            <a:ext cx="10096500" cy="4040372"/>
          </a:xfrm>
        </p:spPr>
        <p:txBody>
          <a:bodyPr/>
          <a:lstStyle/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Have arranged  time when international students can meet with the campus police department.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Should make sure IS receive information about Rave Guardian app.</a:t>
            </a:r>
          </a:p>
          <a:p>
            <a:r>
              <a:rPr lang="en-US" dirty="0"/>
              <a:t> (Members of FSCSA suggest to our next FS Pres Linda Rouillard to invite Victor Finch, </a:t>
            </a:r>
            <a:r>
              <a:rPr lang="en-US" dirty="0" err="1"/>
              <a:t>Xinren</a:t>
            </a:r>
            <a:r>
              <a:rPr lang="en-US" dirty="0"/>
              <a:t> Yu and Angela Roach to present at next year’s Faculty Senate.)</a:t>
            </a:r>
          </a:p>
          <a:p>
            <a:r>
              <a:rPr lang="en-US" dirty="0"/>
              <a:t>															      Fin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11 April, 2023, from 11 a.m. to 12:20 p.m., Senator Lucy </a:t>
            </a:r>
            <a:r>
              <a:rPr lang="en-US" dirty="0" err="1"/>
              <a:t>Duhon</a:t>
            </a:r>
            <a:r>
              <a:rPr lang="en-US" dirty="0"/>
              <a:t>, Dr. Karen </a:t>
            </a:r>
            <a:r>
              <a:rPr lang="en-US" dirty="0" err="1"/>
              <a:t>Hoblet</a:t>
            </a:r>
            <a:r>
              <a:rPr lang="en-US" dirty="0"/>
              <a:t>, and Senator Deborah Coulter-Harris met with Victor Finch, Director of International Admissions, and members of his team, </a:t>
            </a:r>
            <a:r>
              <a:rPr lang="en-US" dirty="0" err="1"/>
              <a:t>Xinren</a:t>
            </a:r>
            <a:r>
              <a:rPr lang="en-US" dirty="0"/>
              <a:t> Yu, and Angela Roach. We had forwarded our last Memorandum and Executive summary to them regarding ISA issues, and our meeting on 11 April focused on 3 main issues: scholarships, orientation, and safety for international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Information on Scholarships, Recruitment, and Retention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284" y="1984412"/>
            <a:ext cx="10901916" cy="349135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Active recruitment around world; excellent data on student admission, retention, transfers; utilized this data to increase retaining international students.  IS enrollment has doubled for fall 2023.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IS get admissions scholarships at time of admission based on GPA: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GPA of 3.0 - 3.49 -- $ 7,500.00 per year,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GPA of 3.5 - 4.0 -- $9,160.00 per year.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Scholarships, Recruitment, and Retention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Additional $50,000.00 available to award students who do not meet this GPA criteria. Awarded $5,000.00 to 11 students with a 2.90, 2.92, – 2.97 GPA.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50% of scholarships do not require FAFSA.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Large number of IS admitted to UT transfer to schools/universities that offer more scholarship $$ after their first semester.  Retention in this group is critical.  Very few IS stay at UT without scholarships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Scholarships, Recruitment, and Retention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903228"/>
            <a:ext cx="10096500" cy="339178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Victor stated: during Fall 2022, Team tracked 11 students, 100% retention.  Makes for good revenue stream.  Might go to $5k for 2.5 to 2.99 GPA.  Colleges get </a:t>
            </a:r>
            <a:r>
              <a:rPr lang="en-US" sz="2400" dirty="0" err="1"/>
              <a:t>add’l</a:t>
            </a:r>
            <a:r>
              <a:rPr lang="en-US" sz="2400" dirty="0"/>
              <a:t> $1k – $2k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100% transfer out after 1 semester if they don’t get  scholarship.  Might lose them to BG where they get a transfer scholarship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Many Nepalese transfer out, e.g., UT lost to Dallas CC (66 out of 70)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Want only under age 19 students (the older ones leave)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FSCSA on ISA: 28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49405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from Nepal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The Nepalese – have very high SAT scores but they are poor. Higher scores would get them extra $$.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Only 10% visa approval rates for the Nepalese.  Send top Nepalese students to India first, to </a:t>
            </a:r>
            <a:r>
              <a:rPr lang="en-US" dirty="0" err="1"/>
              <a:t>Thapar</a:t>
            </a:r>
            <a:r>
              <a:rPr lang="en-US" dirty="0"/>
              <a:t> Institute, then transfer to </a:t>
            </a:r>
            <a:r>
              <a:rPr lang="en-US" dirty="0" err="1"/>
              <a:t>UToledo</a:t>
            </a:r>
            <a:r>
              <a:rPr lang="en-US" dirty="0"/>
              <a:t>.  100% visa approval.  By law need 2 semesters before co-op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UT only accepts pre-med international students; only 50 universities in US accept IS.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7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Abroad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2251622"/>
            <a:ext cx="10096500" cy="3170984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Bio and </a:t>
            </a:r>
            <a:r>
              <a:rPr lang="en-US" dirty="0" err="1"/>
              <a:t>Chem</a:t>
            </a:r>
            <a:r>
              <a:rPr lang="en-US" dirty="0"/>
              <a:t>: relationship at </a:t>
            </a:r>
            <a:r>
              <a:rPr lang="en-US" dirty="0" err="1"/>
              <a:t>Salford</a:t>
            </a:r>
            <a:r>
              <a:rPr lang="en-US" dirty="0"/>
              <a:t> University.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Going to Dublin to look at Engineering degree (Trinity College).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Omani government provides its students with $20,000 per year for 15 students.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Hoping to get back to China in fall, 2023.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Expecting 300 new IS this fall, President </a:t>
            </a:r>
            <a:r>
              <a:rPr lang="en-US" dirty="0" err="1"/>
              <a:t>Postel</a:t>
            </a:r>
            <a:r>
              <a:rPr lang="en-US" dirty="0"/>
              <a:t> wants 700.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Abroad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2820109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Most of our ME students are actually Indian b/c they go to the int’l schools.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When we lost SA students we lost $10 million in revenue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Xinren</a:t>
            </a:r>
            <a:r>
              <a:rPr lang="en-US" dirty="0"/>
              <a:t> &amp; Vic visiting DC to recruit more from SA, hoping to get back up to 400 (from 110), a number of them are going into Nursing.  Trying for Oman also.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Competing with Louisiana.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on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467294"/>
            <a:ext cx="10096500" cy="3657600"/>
          </a:xfrm>
        </p:spPr>
        <p:txBody>
          <a:bodyPr/>
          <a:lstStyle/>
          <a:p>
            <a:r>
              <a:rPr lang="en-US" dirty="0"/>
              <a:t>(See Appendix 1 in Memorandum for new program resources)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FSCSA:</a:t>
            </a:r>
            <a:r>
              <a:rPr lang="en-US" b="1" dirty="0"/>
              <a:t> </a:t>
            </a:r>
            <a:r>
              <a:rPr lang="en-US" dirty="0"/>
              <a:t>International students want “nuts &amp; bolts” packet, e.g., banking (direct deposit), transportation, grocery, pharmacy, area maps, walking distance to UT; make information available for parents too; reinforce this info in multiple ways to multiple people is best for higher retention.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Students could use folder with brochures, medical/dental, banks, and transportation.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on ISA: 28 February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5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1000</Words>
  <Application>Microsoft Office PowerPoint</Application>
  <PresentationFormat>Widescreen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Faculty Senate Committee on Student Affairs: 25 April, 2023, Meeting with Victor Finch, Director of International Admissions</vt:lpstr>
      <vt:lpstr>Introduction </vt:lpstr>
      <vt:lpstr>Information on Scholarships, Recruitment, and Retention</vt:lpstr>
      <vt:lpstr>Scholarships, Recruitment, and Retention</vt:lpstr>
      <vt:lpstr>Scholarships, Recruitment, and Retention</vt:lpstr>
      <vt:lpstr>Students from Nepal</vt:lpstr>
      <vt:lpstr>Recruiting Abroad</vt:lpstr>
      <vt:lpstr>Recruiting Abroad</vt:lpstr>
      <vt:lpstr>Information on Orientation </vt:lpstr>
      <vt:lpstr>Information on Orientation</vt:lpstr>
      <vt:lpstr>Information on Orientation</vt:lpstr>
      <vt:lpstr>  Safety Issues for International Students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Hubbard, Quinetta L.</cp:lastModifiedBy>
  <cp:revision>154</cp:revision>
  <cp:lastPrinted>2023-02-19T21:35:37Z</cp:lastPrinted>
  <dcterms:created xsi:type="dcterms:W3CDTF">2019-04-10T14:52:33Z</dcterms:created>
  <dcterms:modified xsi:type="dcterms:W3CDTF">2023-04-25T16:00:55Z</dcterms:modified>
</cp:coreProperties>
</file>