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6" d="100"/>
          <a:sy n="36" d="100"/>
        </p:scale>
        <p:origin x="7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8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0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2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7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8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5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0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EDC4-DB17-4747-ACDA-1F1ADBF4916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B0AF-BF49-4BAE-8095-D3BCA5BC6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8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25481" t="25249" r="5609" b="5755"/>
          <a:stretch/>
        </p:blipFill>
        <p:spPr bwMode="auto">
          <a:xfrm>
            <a:off x="1629295" y="789709"/>
            <a:ext cx="8927869" cy="57856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83351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Toledo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Hagigat, Cyrus</dc:creator>
  <cp:lastModifiedBy>facsen</cp:lastModifiedBy>
  <cp:revision>1</cp:revision>
  <dcterms:created xsi:type="dcterms:W3CDTF">2023-01-30T17:37:29Z</dcterms:created>
  <dcterms:modified xsi:type="dcterms:W3CDTF">2023-01-31T20:32:35Z</dcterms:modified>
</cp:coreProperties>
</file>