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76" r:id="rId2"/>
    <p:sldId id="258" r:id="rId3"/>
    <p:sldId id="277" r:id="rId4"/>
    <p:sldId id="278" r:id="rId5"/>
    <p:sldId id="279" r:id="rId6"/>
    <p:sldId id="280" r:id="rId7"/>
    <p:sldId id="28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27"/>
    <p:restoredTop sz="94709"/>
  </p:normalViewPr>
  <p:slideViewPr>
    <p:cSldViewPr snapToGrid="0" snapToObjects="1">
      <p:cViewPr varScale="1">
        <p:scale>
          <a:sx n="59" d="100"/>
          <a:sy n="59" d="100"/>
        </p:scale>
        <p:origin x="78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yes, Teresa L." userId="62567859-f72d-41e5-b347-3a60282d2344" providerId="ADAL" clId="{9F28097D-154A-46F4-8E21-722EEA20C82C}"/>
    <pc:docChg chg="modSld">
      <pc:chgData name="Hayes, Teresa L." userId="62567859-f72d-41e5-b347-3a60282d2344" providerId="ADAL" clId="{9F28097D-154A-46F4-8E21-722EEA20C82C}" dt="2023-09-14T14:54:08.365" v="0" actId="1076"/>
      <pc:docMkLst>
        <pc:docMk/>
      </pc:docMkLst>
      <pc:sldChg chg="modSp mod">
        <pc:chgData name="Hayes, Teresa L." userId="62567859-f72d-41e5-b347-3a60282d2344" providerId="ADAL" clId="{9F28097D-154A-46F4-8E21-722EEA20C82C}" dt="2023-09-14T14:54:08.365" v="0" actId="1076"/>
        <pc:sldMkLst>
          <pc:docMk/>
          <pc:sldMk cId="1650706663" sldId="277"/>
        </pc:sldMkLst>
        <pc:spChg chg="mod">
          <ac:chgData name="Hayes, Teresa L." userId="62567859-f72d-41e5-b347-3a60282d2344" providerId="ADAL" clId="{9F28097D-154A-46F4-8E21-722EEA20C82C}" dt="2023-09-14T14:54:08.365" v="0" actId="1076"/>
          <ac:spMkLst>
            <pc:docMk/>
            <pc:sldMk cId="1650706663" sldId="277"/>
            <ac:spMk id="4" creationId="{AD7151B2-75F7-49F8-AAD1-FF5A548BD2D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76F67-E088-E941-83F1-CCAD42E1F85F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C3D69-8BA2-F342-8E80-88A32D164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62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AC3D69-8BA2-F342-8E80-88A32D164B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880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AC3D69-8BA2-F342-8E80-88A32D164B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521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33D695-1F7F-6E4A-B58F-EE82E732BE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297C051-716C-DD41-A2FF-00E1C48DA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3348871"/>
            <a:ext cx="8420100" cy="2070219"/>
          </a:xfrm>
        </p:spPr>
        <p:txBody>
          <a:bodyPr anchor="t" anchorCtr="0">
            <a:noAutofit/>
          </a:bodyPr>
          <a:lstStyle>
            <a:lvl1pPr>
              <a:defRPr sz="5400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507265-CA46-3E4B-AC9A-46816C712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5531384"/>
            <a:ext cx="5867400" cy="284631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2CC802-E567-C941-809A-6E39AFCBB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5816015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Thursday, May 23, 2019</a:t>
            </a:r>
          </a:p>
        </p:txBody>
      </p:sp>
    </p:spTree>
    <p:extLst>
      <p:ext uri="{BB962C8B-B14F-4D97-AF65-F5344CB8AC3E}">
        <p14:creationId xmlns:p14="http://schemas.microsoft.com/office/powerpoint/2010/main" val="763536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7F944-73C8-0A45-8C81-C0B821FC3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207169"/>
            <a:ext cx="10096500" cy="3253958"/>
          </a:xfrm>
        </p:spPr>
        <p:txBody>
          <a:bodyPr anchor="b">
            <a:normAutofit/>
          </a:bodyPr>
          <a:lstStyle>
            <a:lvl1pPr>
              <a:lnSpc>
                <a:spcPts val="8000"/>
              </a:lnSpc>
              <a:defRPr sz="8000" b="1" i="0" spc="0" baseline="0">
                <a:solidFill>
                  <a:schemeClr val="accent2"/>
                </a:solidFill>
                <a:latin typeface="Source Sans Pro Black" panose="020F0502020204030204" pitchFamily="34" charset="0"/>
                <a:cs typeface="Source Sans Pro Black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33603-A416-1B41-AE21-22C47813A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4709778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accent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D9669-97A9-0A44-B474-E47A8FDC0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83916-4B4F-E34D-9F53-0E6A77B34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2B9F417-E6B8-654E-BD01-ECC6FA5DE3E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5CC3CB-744B-7141-BC7B-62E3042CE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1756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959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7F944-73C8-0A45-8C81-C0B821FC3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207169"/>
            <a:ext cx="10096500" cy="3253958"/>
          </a:xfrm>
        </p:spPr>
        <p:txBody>
          <a:bodyPr anchor="b">
            <a:normAutofit/>
          </a:bodyPr>
          <a:lstStyle>
            <a:lvl1pPr>
              <a:lnSpc>
                <a:spcPts val="8000"/>
              </a:lnSpc>
              <a:defRPr sz="8000" b="1" i="0" spc="0" baseline="0">
                <a:solidFill>
                  <a:schemeClr val="accent1"/>
                </a:solidFill>
                <a:latin typeface="Source Sans Pro Black" panose="020F0502020204030204" pitchFamily="34" charset="0"/>
                <a:cs typeface="Source Sans Pro Black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33603-A416-1B41-AE21-22C47813A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4709778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D9669-97A9-0A44-B474-E47A8FDC0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83916-4B4F-E34D-9F53-0E6A77B34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0264360-FE85-274F-9EBE-50F9E88ABE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1D9A60-BE26-B74A-B044-68CD14FA8C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159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7F944-73C8-0A45-8C81-C0B821FC3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207169"/>
            <a:ext cx="10096500" cy="3253958"/>
          </a:xfrm>
        </p:spPr>
        <p:txBody>
          <a:bodyPr anchor="b">
            <a:normAutofit/>
          </a:bodyPr>
          <a:lstStyle>
            <a:lvl1pPr>
              <a:lnSpc>
                <a:spcPts val="8000"/>
              </a:lnSpc>
              <a:defRPr sz="8000" b="1" i="0" spc="0" baseline="0">
                <a:solidFill>
                  <a:schemeClr val="accent2"/>
                </a:solidFill>
                <a:latin typeface="Source Sans Pro Black" panose="020F0502020204030204" pitchFamily="34" charset="0"/>
                <a:cs typeface="Source Sans Pro Black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33603-A416-1B41-AE21-22C47813A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4709778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D9669-97A9-0A44-B474-E47A8FDC0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83916-4B4F-E34D-9F53-0E6A77B34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D30A8A5-6F3B-1B4D-8CD6-DEC5D6F8A94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573B8A-E025-564F-A1F9-CB2E1619BF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008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B2629-ACB9-F24D-8CA3-95A770DAA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828800"/>
            <a:ext cx="8420100" cy="2362199"/>
          </a:xfrm>
        </p:spPr>
        <p:txBody>
          <a:bodyPr/>
          <a:lstStyle>
            <a:lvl1pPr fontAlgn="t" hangingPunct="0">
              <a:defRPr b="0" i="0" cap="none" baseline="0"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71E699-000D-0E41-B71B-AC928713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DD83A6-AC4E-FE44-85C9-4931BA16F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AB4154A8-7A02-594D-932D-D7D24B6B46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C3EA5C-9AB2-5C4E-8308-8EF2351BB4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8700" y="4456113"/>
            <a:ext cx="6705600" cy="1745395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75D067-E4BF-0A40-B721-61AB12FC02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699" y="846413"/>
            <a:ext cx="1171161" cy="8108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AFB200-0970-7D45-852F-2525F207AD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915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6BF35B6D-A911-A848-A378-54499D325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0" y="6356350"/>
            <a:ext cx="2743200" cy="365125"/>
          </a:xfrm>
        </p:spPr>
        <p:txBody>
          <a:bodyPr/>
          <a:lstStyle/>
          <a:p>
            <a:fld id="{1E0E7D85-594F-0A4B-B30D-4DE05AFCF63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BB2629-ACB9-F24D-8CA3-95A770DAA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828800"/>
            <a:ext cx="8420100" cy="2362199"/>
          </a:xfrm>
        </p:spPr>
        <p:txBody>
          <a:bodyPr/>
          <a:lstStyle>
            <a:lvl1pPr fontAlgn="t" hangingPunct="0">
              <a:defRPr b="0" i="0" cap="none" baseline="0"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71E699-000D-0E41-B71B-AC928713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C3EA5C-9AB2-5C4E-8308-8EF2351BB4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8700" y="4456113"/>
            <a:ext cx="6705600" cy="1373187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75D067-E4BF-0A40-B721-61AB12FC02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8699" y="846413"/>
            <a:ext cx="1171161" cy="8108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1D3449-DABC-3E4B-8EAE-4D8C06E5E6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094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138D2D9F-A3EB-C64C-A6AF-36DDD226C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0" y="6356349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BB2629-ACB9-F24D-8CA3-95A770DAA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828800"/>
            <a:ext cx="8420100" cy="2362199"/>
          </a:xfrm>
        </p:spPr>
        <p:txBody>
          <a:bodyPr/>
          <a:lstStyle>
            <a:lvl1pPr fontAlgn="t" hangingPunct="0">
              <a:defRPr b="0" i="0" cap="none" baseline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71E699-000D-0E41-B71B-AC928713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C3EA5C-9AB2-5C4E-8308-8EF2351BB4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8700" y="4456113"/>
            <a:ext cx="6705600" cy="1373187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75D067-E4BF-0A40-B721-61AB12FC02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699" y="846413"/>
            <a:ext cx="1171161" cy="8108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029FD4-D417-9C44-9AD1-FABBC31402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55DDB6-3192-9F43-8AFE-2496F3AD5F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3020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B2629-ACB9-F24D-8CA3-95A770DAA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828800"/>
            <a:ext cx="8420100" cy="2362199"/>
          </a:xfrm>
        </p:spPr>
        <p:txBody>
          <a:bodyPr/>
          <a:lstStyle>
            <a:lvl1pPr fontAlgn="t" hangingPunct="0">
              <a:defRPr b="0" i="0" cap="none" baseline="0"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71E699-000D-0E41-B71B-AC928713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DD83A6-AC4E-FE44-85C9-4931BA16F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77857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C3EA5C-9AB2-5C4E-8308-8EF2351BB4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8700" y="4456113"/>
            <a:ext cx="6705600" cy="1373187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tx1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tx1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tx1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75D067-E4BF-0A40-B721-61AB12FC02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8699" y="846413"/>
            <a:ext cx="1171161" cy="8108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BF931D-12AA-CF4E-B254-73278025C8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6044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Quo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B2629-ACB9-F24D-8CA3-95A770DAA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828800"/>
            <a:ext cx="8420100" cy="2362199"/>
          </a:xfrm>
        </p:spPr>
        <p:txBody>
          <a:bodyPr/>
          <a:lstStyle>
            <a:lvl1pPr fontAlgn="t" hangingPunct="0">
              <a:defRPr b="0" i="0" cap="none" baseline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71E699-000D-0E41-B71B-AC928713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C3EA5C-9AB2-5C4E-8308-8EF2351BB4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8700" y="4456113"/>
            <a:ext cx="6705600" cy="1373187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75D067-E4BF-0A40-B721-61AB12FC02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699" y="846413"/>
            <a:ext cx="1171161" cy="8108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E9BA47-DD09-6A4B-A964-F337FC7A20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DD83A6-AC4E-FE44-85C9-4931BA16F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77857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2E7940-8823-C144-92DB-1F42CF60DB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658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Quot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B2629-ACB9-F24D-8CA3-95A770DAA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828800"/>
            <a:ext cx="8420100" cy="2362199"/>
          </a:xfrm>
        </p:spPr>
        <p:txBody>
          <a:bodyPr/>
          <a:lstStyle>
            <a:lvl1pPr fontAlgn="t" hangingPunct="0">
              <a:defRPr b="0" i="0" cap="none" baseline="0"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71E699-000D-0E41-B71B-AC928713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C3EA5C-9AB2-5C4E-8308-8EF2351BB4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8700" y="4456113"/>
            <a:ext cx="6705600" cy="1373187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1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1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1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1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75D067-E4BF-0A40-B721-61AB12FC02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8699" y="846413"/>
            <a:ext cx="1171161" cy="8108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970335-9025-8144-A17B-DB1D11F034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31183"/>
            <a:ext cx="1676400" cy="143357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DD83A6-AC4E-FE44-85C9-4931BA16F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77857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1ADF2A-743D-6E41-8400-79BD3373C8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178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41952" y="0"/>
            <a:ext cx="8406848" cy="58293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D6974-1404-EB4F-8B57-D270FAEB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848" y="4532551"/>
            <a:ext cx="4229100" cy="12967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3555325-0DA9-FF4E-A03B-4B44025DC2B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120848" y="3968570"/>
            <a:ext cx="4229100" cy="388530"/>
          </a:xfrm>
        </p:spPr>
        <p:txBody>
          <a:bodyPr anchor="b"/>
          <a:lstStyle>
            <a:lvl1pPr marL="0" indent="0" fontAlgn="t">
              <a:buNone/>
              <a:defRPr sz="22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0617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33D695-1F7F-6E4A-B58F-EE82E732BE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297C051-716C-DD41-A2FF-00E1C48DA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3348871"/>
            <a:ext cx="8420100" cy="2070219"/>
          </a:xfrm>
        </p:spPr>
        <p:txBody>
          <a:bodyPr anchor="t" anchorCtr="0">
            <a:noAutofit/>
          </a:bodyPr>
          <a:lstStyle>
            <a:lvl1pPr>
              <a:defRPr sz="5400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507265-CA46-3E4B-AC9A-46816C712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5531384"/>
            <a:ext cx="5867400" cy="284631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2CC802-E567-C941-809A-6E39AFCBB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5816015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1640378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57302" y="0"/>
            <a:ext cx="8458201" cy="58293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E7C77-5447-8C4B-8FE6-1D2FA0072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7676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900" y="4532551"/>
            <a:ext cx="4229100" cy="12967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3555325-0DA9-FF4E-A03B-4B44025DC2B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866900" y="3968570"/>
            <a:ext cx="4229100" cy="388530"/>
          </a:xfrm>
        </p:spPr>
        <p:txBody>
          <a:bodyPr anchor="b"/>
          <a:lstStyle>
            <a:lvl1pPr marL="0" indent="0" fontAlgn="t">
              <a:buNone/>
              <a:defRPr sz="22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648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41952" y="0"/>
            <a:ext cx="8406848" cy="58293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848" y="4532551"/>
            <a:ext cx="4229100" cy="12967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3555325-0DA9-FF4E-A03B-4B44025DC2B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120848" y="3968570"/>
            <a:ext cx="4229100" cy="388530"/>
          </a:xfrm>
        </p:spPr>
        <p:txBody>
          <a:bodyPr anchor="b"/>
          <a:lstStyle>
            <a:lvl1pPr marL="0" indent="0" fontAlgn="t">
              <a:buNone/>
              <a:defRPr sz="2200" b="1" i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D6974-1404-EB4F-8B57-D270FAEB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0622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48249" y="0"/>
            <a:ext cx="8458201" cy="58293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E7C77-5447-8C4B-8FE6-1D2FA0072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7676" y="6347069"/>
            <a:ext cx="27432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900" y="4532551"/>
            <a:ext cx="4229100" cy="12967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3555325-0DA9-FF4E-A03B-4B44025DC2B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866900" y="3968570"/>
            <a:ext cx="4229100" cy="388530"/>
          </a:xfrm>
        </p:spPr>
        <p:txBody>
          <a:bodyPr anchor="b"/>
          <a:lstStyle>
            <a:lvl1pPr marL="0" indent="0" fontAlgn="t">
              <a:buNone/>
              <a:defRPr sz="2200" b="1" i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7024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E7C77-5447-8C4B-8FE6-1D2FA0072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0673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4C8E22-648A-5F4B-982F-89598EB73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52916"/>
            <a:ext cx="10096500" cy="1331496"/>
          </a:xfrm>
        </p:spPr>
        <p:txBody>
          <a:bodyPr/>
          <a:lstStyle>
            <a:lvl1pPr fontAlgn="b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2251621"/>
            <a:ext cx="10096500" cy="364846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D6974-1404-EB4F-8B57-D270FAEB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468FC7-B1C5-7542-A6F1-F601234FF6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5470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C8E22-648A-5F4B-982F-89598EB73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95130"/>
            <a:ext cx="5867400" cy="1366159"/>
          </a:xfrm>
        </p:spPr>
        <p:txBody>
          <a:bodyPr/>
          <a:lstStyle>
            <a:lvl1pPr fontAlgn="b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2398210"/>
            <a:ext cx="5867400" cy="331679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D6974-1404-EB4F-8B57-D270FAEB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34300" y="1028700"/>
            <a:ext cx="4457700" cy="48006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27B309-D6AB-D24B-B0E8-9B73352D22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A74678A-E47C-C446-969F-B1003E4C9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0673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9446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C8E22-648A-5F4B-982F-89598EB73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800" y="795130"/>
            <a:ext cx="5867400" cy="1366159"/>
          </a:xfrm>
        </p:spPr>
        <p:txBody>
          <a:bodyPr/>
          <a:lstStyle>
            <a:lvl1pPr fontAlgn="b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800" y="2398210"/>
            <a:ext cx="5867400" cy="343109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D6974-1404-EB4F-8B57-D270FAEB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028700"/>
            <a:ext cx="4457700" cy="48006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4F326A-0F7B-A048-91BE-E4EB522715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311CB55-29B7-9743-B3B1-72D859267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0673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096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94C3A-36A4-B841-80DA-2D7BE0C66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52916"/>
            <a:ext cx="10515600" cy="133149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D1761-7040-7A4D-A77A-52FB429739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8700" y="2203221"/>
            <a:ext cx="4229100" cy="3626079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77CEFC-7993-474C-ADAF-D21CD1CC4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57900" y="2203221"/>
            <a:ext cx="4229100" cy="3626079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413A61-119B-7146-BF47-6BA5EE86C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F8C58E-F1EF-BE4E-A92F-D656E56AA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2072" y="6358792"/>
            <a:ext cx="2743200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AD8B62-5F31-954A-9238-D6BC2EE85B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437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08C7C-320B-524C-98FB-DE1BCAC01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75591"/>
            <a:ext cx="10326688" cy="1325563"/>
          </a:xfrm>
        </p:spPr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B97133-9621-1E44-A42A-0C834C82B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1" y="1681163"/>
            <a:ext cx="4229100" cy="823912"/>
          </a:xfrm>
        </p:spPr>
        <p:txBody>
          <a:bodyPr anchor="b"/>
          <a:lstStyle>
            <a:lvl1pPr marL="0" indent="0" fontAlgn="b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1683D9-25AA-BD48-8E55-40D6E40CE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701" y="2639825"/>
            <a:ext cx="4229100" cy="3684588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4FD85B-DF11-484D-8B88-8EC6A17B11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57900" y="1681163"/>
            <a:ext cx="4229100" cy="823912"/>
          </a:xfrm>
        </p:spPr>
        <p:txBody>
          <a:bodyPr anchor="b"/>
          <a:lstStyle>
            <a:lvl1pPr marL="0" indent="0" fontAlgn="b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4EE1B7-4789-B243-B467-11E2AF637F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57900" y="2639825"/>
            <a:ext cx="4229100" cy="3684588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BC4E10-801A-2B48-A8CA-F3F611F0A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53D2E98C-6768-C348-A90C-20067AF8B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2072" y="6358792"/>
            <a:ext cx="2743200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993E4E6-4BB9-DD46-AF2B-F3BDB2D71D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0837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C457E6-5EC3-2F40-B70F-3D888AB65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DB6E3CF1-191C-524C-B5A3-991E9E3C4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2072" y="6358792"/>
            <a:ext cx="2743200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4732C2-D059-C646-B698-5B2FD1A90D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7821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B05BA-D49F-4541-A42A-8928DC186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953" y="987424"/>
            <a:ext cx="4215848" cy="961689"/>
          </a:xfrm>
        </p:spPr>
        <p:txBody>
          <a:bodyPr anchor="b"/>
          <a:lstStyle>
            <a:lvl1pPr fontAlgn="b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B4A9B-6EDF-194B-B975-30C3130B2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7900" y="987425"/>
            <a:ext cx="5297488" cy="4873625"/>
          </a:xfrm>
        </p:spPr>
        <p:txBody>
          <a:bodyPr/>
          <a:lstStyle>
            <a:lvl1pPr marL="0" indent="0" fontAlgn="t">
              <a:buFontTx/>
              <a:buNone/>
              <a:defRPr sz="3200"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 sz="2800"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 sz="2400"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 sz="2000"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 sz="2000">
                <a:solidFill>
                  <a:schemeClr val="accent6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47D310-2830-4442-A596-6328AF88C9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1953" y="2137890"/>
            <a:ext cx="4215848" cy="3465080"/>
          </a:xfrm>
        </p:spPr>
        <p:txBody>
          <a:bodyPr/>
          <a:lstStyle>
            <a:lvl1pPr marL="0" indent="0" fontAlgn="t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92C7AF-30BF-AF43-AE09-1E1EFFD23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3938903C-8B66-2F41-8DFD-CEC3F9443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2072" y="6358792"/>
            <a:ext cx="2743200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BA6AE7-359E-1A44-B294-5FAAE1F833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577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ith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6FB7F4F-35DF-5743-B759-320B0E54B5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8699" y="4142874"/>
            <a:ext cx="5867401" cy="1215189"/>
          </a:xfrm>
        </p:spPr>
        <p:txBody>
          <a:bodyPr/>
          <a:lstStyle>
            <a:lvl1pPr marL="0" indent="0" algn="l">
              <a:buNone/>
              <a:defRPr sz="3200" b="0" i="0" cap="all" spc="500" baseline="0"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33D695-1F7F-6E4A-B58F-EE82E732BE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297C051-716C-DD41-A2FF-00E1C48DA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05000"/>
            <a:ext cx="10096500" cy="2049378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507265-CA46-3E4B-AC9A-46816C712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5531384"/>
            <a:ext cx="5867400" cy="284631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2CC802-E567-C941-809A-6E39AFCBB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5816015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Thursday, May 23, 2019</a:t>
            </a:r>
          </a:p>
        </p:txBody>
      </p:sp>
    </p:spTree>
    <p:extLst>
      <p:ext uri="{BB962C8B-B14F-4D97-AF65-F5344CB8AC3E}">
        <p14:creationId xmlns:p14="http://schemas.microsoft.com/office/powerpoint/2010/main" val="30860093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B1A555-26EF-6E41-ADD1-D7CEA9D769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57900" y="1028700"/>
            <a:ext cx="6134100" cy="483235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9555E6-A0F9-6147-B120-3E1ED3B37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1153836-B37D-DD49-9F2B-8A6405B87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953" y="987424"/>
            <a:ext cx="4215848" cy="961689"/>
          </a:xfrm>
        </p:spPr>
        <p:txBody>
          <a:bodyPr anchor="b"/>
          <a:lstStyle>
            <a:lvl1pPr fontAlgn="b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3D446A4-EBCA-BA47-9266-74AF19926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1953" y="2137890"/>
            <a:ext cx="4215848" cy="3465080"/>
          </a:xfrm>
        </p:spPr>
        <p:txBody>
          <a:bodyPr/>
          <a:lstStyle>
            <a:lvl1pPr marL="0" indent="0" fontAlgn="t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8176410E-6026-694D-A808-5FA9155FD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2072" y="6358792"/>
            <a:ext cx="2743200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5C42635-D73E-3D40-80C1-7534354BF0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862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B1A555-26EF-6E41-ADD1-D7CEA9D769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028700"/>
            <a:ext cx="6057900" cy="483235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9555E6-A0F9-6147-B120-3E1ED3B37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1153836-B37D-DD49-9F2B-8A6405B87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9352" y="987424"/>
            <a:ext cx="4215848" cy="961689"/>
          </a:xfrm>
        </p:spPr>
        <p:txBody>
          <a:bodyPr anchor="b"/>
          <a:lstStyle>
            <a:lvl1pPr fontAlgn="b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3D446A4-EBCA-BA47-9266-74AF19926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96100" y="2137890"/>
            <a:ext cx="4215848" cy="3465080"/>
          </a:xfrm>
        </p:spPr>
        <p:txBody>
          <a:bodyPr/>
          <a:lstStyle>
            <a:lvl1pPr marL="0" indent="0" fontAlgn="t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9B4C82F4-4A1E-5746-9128-59D6B27FF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2072" y="6358792"/>
            <a:ext cx="2743200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9E51714-B368-074A-B356-4D5B117AA7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274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C8E22-648A-5F4B-982F-89598EB73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028699"/>
            <a:ext cx="10096500" cy="972591"/>
          </a:xfrm>
        </p:spPr>
        <p:txBody>
          <a:bodyPr/>
          <a:lstStyle>
            <a:lvl1pPr fontAlgn="b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2239672"/>
            <a:ext cx="10096500" cy="379404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D6974-1404-EB4F-8B57-D270FAEB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BEBF4B-2F4B-0E48-BE98-A4D04C770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220D3B0-4E6C-DE49-A128-AFEA584F0F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854030-2031-3D44-86E7-5337E2F7D3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A9A9D4-76FB-4E41-BA9D-DD6D3CFB19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634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C8E22-648A-5F4B-982F-89598EB73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95130"/>
            <a:ext cx="5867400" cy="1366159"/>
          </a:xfrm>
        </p:spPr>
        <p:txBody>
          <a:bodyPr/>
          <a:lstStyle>
            <a:lvl1pPr fontAlgn="b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2398210"/>
            <a:ext cx="5867400" cy="331679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D6974-1404-EB4F-8B57-D270FAEB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34300" y="1028700"/>
            <a:ext cx="4457700" cy="48006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C73A5F20-5E92-2A48-A3B1-04FE2775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CE8B902-D8F4-4A41-B5F3-DA85BB6932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321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C8E22-648A-5F4B-982F-89598EB73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800" y="795130"/>
            <a:ext cx="5867400" cy="1366159"/>
          </a:xfrm>
        </p:spPr>
        <p:txBody>
          <a:bodyPr/>
          <a:lstStyle>
            <a:lvl1pPr fontAlgn="b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800" y="2398210"/>
            <a:ext cx="5867400" cy="343109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D6974-1404-EB4F-8B57-D270FAEB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028700"/>
            <a:ext cx="4457700" cy="48006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16491549-B961-2C40-861D-55C16BFEA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C590E3D-1C68-CD41-A41B-6E38DD470C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0846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94C3A-36A4-B841-80DA-2D7BE0C66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52916"/>
            <a:ext cx="10515600" cy="133149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D1761-7040-7A4D-A77A-52FB429739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8700" y="2203221"/>
            <a:ext cx="4229100" cy="3626079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77CEFC-7993-474C-ADAF-D21CD1CC4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57900" y="2203221"/>
            <a:ext cx="4229100" cy="3626079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413A61-119B-7146-BF47-6BA5EE86C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812D582D-3970-7643-BEB5-8F77261CB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C21E56-9A0F-624B-9C80-246E54357CD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0D19EC-785C-184E-9C16-474F43C4F8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607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08C7C-320B-524C-98FB-DE1BCAC01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75591"/>
            <a:ext cx="10326688" cy="1325563"/>
          </a:xfrm>
        </p:spPr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B97133-9621-1E44-A42A-0C834C82B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1" y="1681163"/>
            <a:ext cx="4229100" cy="823912"/>
          </a:xfrm>
        </p:spPr>
        <p:txBody>
          <a:bodyPr anchor="b"/>
          <a:lstStyle>
            <a:lvl1pPr marL="0" indent="0" fontAlgn="b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1683D9-25AA-BD48-8E55-40D6E40CE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701" y="2639825"/>
            <a:ext cx="4229100" cy="3684588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4FD85B-DF11-484D-8B88-8EC6A17B11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57900" y="1681163"/>
            <a:ext cx="4229100" cy="823912"/>
          </a:xfrm>
        </p:spPr>
        <p:txBody>
          <a:bodyPr anchor="b"/>
          <a:lstStyle>
            <a:lvl1pPr marL="0" indent="0" fontAlgn="b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4EE1B7-4789-B243-B467-11E2AF637F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57900" y="2639825"/>
            <a:ext cx="4229100" cy="3684588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BC4E10-801A-2B48-A8CA-F3F611F0A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B5CE7C10-EAEA-6741-8950-06C5E3A87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80F261E-5CBB-B04C-BE21-3334376A3FA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D373288-F212-614F-BF4C-4CB0882F01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5563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C457E6-5EC3-2F40-B70F-3D888AB65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5B0E867A-5BEA-E341-BDAE-9DE0263B0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929C05-C4EE-2647-BF8D-7770996B20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053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B05BA-D49F-4541-A42A-8928DC186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953" y="987424"/>
            <a:ext cx="4215848" cy="961689"/>
          </a:xfrm>
        </p:spPr>
        <p:txBody>
          <a:bodyPr anchor="b"/>
          <a:lstStyle>
            <a:lvl1pPr fontAlgn="b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B4A9B-6EDF-194B-B975-30C3130B2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7900" y="987425"/>
            <a:ext cx="5092147" cy="4873625"/>
          </a:xfrm>
        </p:spPr>
        <p:txBody>
          <a:bodyPr/>
          <a:lstStyle>
            <a:lvl1pPr marL="0" indent="0" fontAlgn="t">
              <a:buFontTx/>
              <a:buNone/>
              <a:defRPr sz="3200"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 sz="2800"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 sz="2400"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 sz="2000"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 sz="2000">
                <a:solidFill>
                  <a:schemeClr val="accent6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47D310-2830-4442-A596-6328AF88C9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1953" y="2137890"/>
            <a:ext cx="4215848" cy="3465080"/>
          </a:xfrm>
        </p:spPr>
        <p:txBody>
          <a:bodyPr/>
          <a:lstStyle>
            <a:lvl1pPr marL="0" indent="0" fontAlgn="t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92C7AF-30BF-AF43-AE09-1E1EFFD23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0E7C66C9-9EAC-1343-A179-45E0B3C7B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0AA202-5356-CE4B-9B1C-9B805B64902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FAD694-732A-5849-938C-DD49BDF956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9835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B1A555-26EF-6E41-ADD1-D7CEA9D769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57900" y="1028700"/>
            <a:ext cx="6134100" cy="483235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9555E6-A0F9-6147-B120-3E1ED3B37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1153836-B37D-DD49-9F2B-8A6405B87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953" y="987424"/>
            <a:ext cx="4215848" cy="961689"/>
          </a:xfrm>
        </p:spPr>
        <p:txBody>
          <a:bodyPr anchor="b"/>
          <a:lstStyle>
            <a:lvl1pPr fontAlgn="b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3D446A4-EBCA-BA47-9266-74AF19926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1953" y="2137890"/>
            <a:ext cx="4215848" cy="3465080"/>
          </a:xfrm>
        </p:spPr>
        <p:txBody>
          <a:bodyPr/>
          <a:lstStyle>
            <a:lvl1pPr marL="0" indent="0" fontAlgn="t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E9B8AF96-9084-C34A-8326-B56906D92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A5A6D7-D4FE-9040-A888-E752E8DCD15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191AA1B-93AD-FB4E-A137-8C0C348411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1569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With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6FB7F4F-35DF-5743-B759-320B0E54B5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8699" y="4142874"/>
            <a:ext cx="5867401" cy="1215189"/>
          </a:xfrm>
        </p:spPr>
        <p:txBody>
          <a:bodyPr/>
          <a:lstStyle>
            <a:lvl1pPr marL="0" indent="0" algn="l">
              <a:buNone/>
              <a:defRPr sz="3200" b="0" i="0" cap="all" spc="500" baseline="0"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33D695-1F7F-6E4A-B58F-EE82E732BE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297C051-716C-DD41-A2FF-00E1C48DA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05000"/>
            <a:ext cx="10096500" cy="2049378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507265-CA46-3E4B-AC9A-46816C712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5531384"/>
            <a:ext cx="5867400" cy="284631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2CC802-E567-C941-809A-6E39AFCBB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5816015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0605131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B1A555-26EF-6E41-ADD1-D7CEA9D769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76200" y="1028700"/>
            <a:ext cx="6134100" cy="483235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9555E6-A0F9-6147-B120-3E1ED3B37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1153836-B37D-DD49-9F2B-8A6405B87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9352" y="987424"/>
            <a:ext cx="4215848" cy="961689"/>
          </a:xfrm>
        </p:spPr>
        <p:txBody>
          <a:bodyPr anchor="b"/>
          <a:lstStyle>
            <a:lvl1pPr fontAlgn="b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3D446A4-EBCA-BA47-9266-74AF19926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96100" y="2137890"/>
            <a:ext cx="4215848" cy="3465080"/>
          </a:xfrm>
        </p:spPr>
        <p:txBody>
          <a:bodyPr/>
          <a:lstStyle>
            <a:lvl1pPr marL="0" indent="0" fontAlgn="t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4AC78F42-9DA6-7845-B921-A42AEE237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8B18630-3351-1347-8F92-97E5339EB3D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0147D0-DAD8-6242-B85A-E5D58F0403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602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33D695-1F7F-6E4A-B58F-EE82E732BE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297C051-716C-DD41-A2FF-00E1C48DA9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732105"/>
            <a:ext cx="8420100" cy="896795"/>
          </a:xfrm>
        </p:spPr>
        <p:txBody>
          <a:bodyPr anchor="t" anchorCtr="0">
            <a:noAutofit/>
          </a:bodyPr>
          <a:lstStyle>
            <a:lvl1pPr>
              <a:defRPr sz="5400" spc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507265-CA46-3E4B-AC9A-46816C712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5531384"/>
            <a:ext cx="5867400" cy="284631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2CC802-E567-C941-809A-6E39AFCBB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5816015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Thursday, May 23, 2019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7D5C3B5-9C73-BA41-B510-C6FC41E136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7750" y="2628901"/>
            <a:ext cx="5867400" cy="23622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Closing remarks and information.</a:t>
            </a:r>
          </a:p>
        </p:txBody>
      </p:sp>
    </p:spTree>
    <p:extLst>
      <p:ext uri="{BB962C8B-B14F-4D97-AF65-F5344CB8AC3E}">
        <p14:creationId xmlns:p14="http://schemas.microsoft.com/office/powerpoint/2010/main" val="2299633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33D695-1F7F-6E4A-B58F-EE82E732BE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297C051-716C-DD41-A2FF-00E1C48DA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923723"/>
            <a:ext cx="8420100" cy="1705177"/>
          </a:xfrm>
        </p:spPr>
        <p:txBody>
          <a:bodyPr anchor="t" anchorCtr="0">
            <a:noAutofit/>
          </a:bodyPr>
          <a:lstStyle>
            <a:lvl1pPr>
              <a:defRPr sz="5400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507265-CA46-3E4B-AC9A-46816C712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2931138"/>
            <a:ext cx="5867400" cy="284631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2CC802-E567-C941-809A-6E39AFCBB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3215769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Thursday, May 23, 2019</a:t>
            </a:r>
          </a:p>
        </p:txBody>
      </p:sp>
    </p:spTree>
    <p:extLst>
      <p:ext uri="{BB962C8B-B14F-4D97-AF65-F5344CB8AC3E}">
        <p14:creationId xmlns:p14="http://schemas.microsoft.com/office/powerpoint/2010/main" val="2150820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itle 8">
            <a:extLst>
              <a:ext uri="{FF2B5EF4-FFF2-40B4-BE49-F238E27FC236}">
                <a16:creationId xmlns:a16="http://schemas.microsoft.com/office/drawing/2014/main" id="{47BD68E0-9DC0-CA40-BDA7-8E3D81087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923723"/>
            <a:ext cx="8420100" cy="1705177"/>
          </a:xfrm>
        </p:spPr>
        <p:txBody>
          <a:bodyPr anchor="t" anchorCtr="0">
            <a:noAutofit/>
          </a:bodyPr>
          <a:lstStyle>
            <a:lvl1pPr>
              <a:defRPr sz="5400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000EC847-8F76-954B-AF0B-EA76462475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2931138"/>
            <a:ext cx="5867400" cy="284631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E8AEE2C1-5DED-3343-B377-25A9FEC762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3215769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Thursday, May 23, 2019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03CD32C-778B-284E-AD1B-2C922A413C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088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33D695-1F7F-6E4A-B58F-EE82E732BE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8117236-5E7C-3A4F-9AE6-882902A89316}"/>
              </a:ext>
            </a:extLst>
          </p:cNvPr>
          <p:cNvSpPr/>
          <p:nvPr userDrawn="1"/>
        </p:nvSpPr>
        <p:spPr>
          <a:xfrm>
            <a:off x="0" y="1028700"/>
            <a:ext cx="68961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297C051-716C-DD41-A2FF-00E1C48DA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1" y="1718853"/>
            <a:ext cx="5029200" cy="2162377"/>
          </a:xfrm>
        </p:spPr>
        <p:txBody>
          <a:bodyPr anchor="t" anchorCtr="0">
            <a:noAutofit/>
          </a:bodyPr>
          <a:lstStyle>
            <a:lvl1pPr>
              <a:defRPr sz="5400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507265-CA46-3E4B-AC9A-46816C712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4523893"/>
            <a:ext cx="5867400" cy="344403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2CC802-E567-C941-809A-6E39AFCBB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4806406"/>
            <a:ext cx="3390900" cy="368808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Thursday, May 23, 2019</a:t>
            </a:r>
          </a:p>
        </p:txBody>
      </p:sp>
    </p:spTree>
    <p:extLst>
      <p:ext uri="{BB962C8B-B14F-4D97-AF65-F5344CB8AC3E}">
        <p14:creationId xmlns:p14="http://schemas.microsoft.com/office/powerpoint/2010/main" val="620883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03CD32C-778B-284E-AD1B-2C922A413C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927D59C-1055-284F-A691-EB81D0AAF6DF}"/>
              </a:ext>
            </a:extLst>
          </p:cNvPr>
          <p:cNvSpPr/>
          <p:nvPr userDrawn="1"/>
        </p:nvSpPr>
        <p:spPr>
          <a:xfrm>
            <a:off x="0" y="1028700"/>
            <a:ext cx="68961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D008463-24A0-A542-BE4F-09DCE05EE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1" y="1718853"/>
            <a:ext cx="5029200" cy="2162377"/>
          </a:xfrm>
        </p:spPr>
        <p:txBody>
          <a:bodyPr anchor="t" anchorCtr="0">
            <a:noAutofit/>
          </a:bodyPr>
          <a:lstStyle>
            <a:lvl1pPr>
              <a:defRPr sz="5400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A5F52BFD-303D-244F-AAB2-3FD5AFE3B3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4523893"/>
            <a:ext cx="5867400" cy="344403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9DBA369A-EABA-C54E-8D72-9D35F7EAAB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4806406"/>
            <a:ext cx="3390900" cy="368808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Thursday, May 23, 2019</a:t>
            </a:r>
          </a:p>
        </p:txBody>
      </p:sp>
    </p:spTree>
    <p:extLst>
      <p:ext uri="{BB962C8B-B14F-4D97-AF65-F5344CB8AC3E}">
        <p14:creationId xmlns:p14="http://schemas.microsoft.com/office/powerpoint/2010/main" val="1891485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7F944-73C8-0A45-8C81-C0B821FC3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207169"/>
            <a:ext cx="10096500" cy="3253958"/>
          </a:xfrm>
        </p:spPr>
        <p:txBody>
          <a:bodyPr anchor="b">
            <a:normAutofit/>
          </a:bodyPr>
          <a:lstStyle>
            <a:lvl1pPr>
              <a:lnSpc>
                <a:spcPts val="8000"/>
              </a:lnSpc>
              <a:defRPr sz="8000" b="1" i="0" spc="0" baseline="0">
                <a:solidFill>
                  <a:schemeClr val="accent2"/>
                </a:solidFill>
                <a:latin typeface="Source Sans Pro Black" panose="020F0502020204030204" pitchFamily="34" charset="0"/>
                <a:cs typeface="Source Sans Pro Black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33603-A416-1B41-AE21-22C47813A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4709778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D9669-97A9-0A44-B474-E47A8FDC0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83916-4B4F-E34D-9F53-0E6A77B34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2C296E-CC38-5D4E-BB29-FD4194CF2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589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12089A-6090-BA47-A35C-815B05CAB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29916"/>
            <a:ext cx="10515600" cy="1331496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2A3A29-A82A-AA4F-839C-0360710DC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2398210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DB87A-3292-4443-806E-4FEB222394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0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5F50299-519C-924C-A429-72B4A914FA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kern="0" cap="all" spc="1000" baseline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8103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8" r:id="rId1"/>
    <p:sldLayoutId id="2147483662" r:id="rId2"/>
    <p:sldLayoutId id="2147483649" r:id="rId3"/>
    <p:sldLayoutId id="2147483663" r:id="rId4"/>
    <p:sldLayoutId id="2147483682" r:id="rId5"/>
    <p:sldLayoutId id="2147483694" r:id="rId6"/>
    <p:sldLayoutId id="2147483683" r:id="rId7"/>
    <p:sldLayoutId id="2147483696" r:id="rId8"/>
    <p:sldLayoutId id="2147483651" r:id="rId9"/>
    <p:sldLayoutId id="2147483659" r:id="rId10"/>
    <p:sldLayoutId id="2147483660" r:id="rId11"/>
    <p:sldLayoutId id="2147483661" r:id="rId12"/>
    <p:sldLayoutId id="2147483654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91" r:id="rId19"/>
    <p:sldLayoutId id="2147483695" r:id="rId20"/>
    <p:sldLayoutId id="2147483685" r:id="rId21"/>
    <p:sldLayoutId id="2147483688" r:id="rId22"/>
    <p:sldLayoutId id="2147483650" r:id="rId23"/>
    <p:sldLayoutId id="2147483665" r:id="rId24"/>
    <p:sldLayoutId id="2147483667" r:id="rId25"/>
    <p:sldLayoutId id="2147483652" r:id="rId26"/>
    <p:sldLayoutId id="2147483653" r:id="rId27"/>
    <p:sldLayoutId id="2147483655" r:id="rId28"/>
    <p:sldLayoutId id="2147483656" r:id="rId29"/>
    <p:sldLayoutId id="2147483657" r:id="rId30"/>
    <p:sldLayoutId id="2147483666" r:id="rId31"/>
    <p:sldLayoutId id="2147483664" r:id="rId32"/>
    <p:sldLayoutId id="2147483673" r:id="rId33"/>
    <p:sldLayoutId id="2147483674" r:id="rId34"/>
    <p:sldLayoutId id="2147483675" r:id="rId35"/>
    <p:sldLayoutId id="2147483676" r:id="rId36"/>
    <p:sldLayoutId id="2147483677" r:id="rId37"/>
    <p:sldLayoutId id="2147483678" r:id="rId38"/>
    <p:sldLayoutId id="2147483679" r:id="rId39"/>
    <p:sldLayoutId id="2147483680" r:id="rId40"/>
    <p:sldLayoutId id="2147483681" r:id="rId4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0" cap="all" spc="0" baseline="0">
          <a:solidFill>
            <a:schemeClr val="tx1"/>
          </a:solidFill>
          <a:latin typeface="Source Sans Pro Black" panose="020B0503030403020204" pitchFamily="34" charset="0"/>
          <a:ea typeface="Source Sans Pro Black" panose="020B0503030403020204" pitchFamily="34" charset="0"/>
          <a:cs typeface="+mj-cs"/>
        </a:defRPr>
      </a:lvl1pPr>
    </p:titleStyle>
    <p:bodyStyle>
      <a:lvl1pPr marL="228600" indent="-228600" algn="l" defTabSz="2286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Source Sans Pro Regular"/>
          <a:ea typeface="+mn-ea"/>
          <a:cs typeface="+mn-cs"/>
        </a:defRPr>
      </a:lvl1pPr>
      <a:lvl2pPr marL="685800" indent="-228600" algn="l" defTabSz="2286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2pPr>
      <a:lvl3pPr marL="1143000" indent="-228600" algn="l" defTabSz="2286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ource Sans Pro Light" panose="020B0503030403020204" pitchFamily="34" charset="0"/>
          <a:ea typeface="Source Sans Pro Light" panose="020B0503030403020204" pitchFamily="34" charset="0"/>
          <a:cs typeface="+mn-cs"/>
        </a:defRPr>
      </a:lvl3pPr>
      <a:lvl4pPr marL="1600200" indent="-228600" algn="l" defTabSz="2286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1" i="0" kern="120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4pPr>
      <a:lvl5pPr marL="2057400" indent="-228600" algn="l" defTabSz="2286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36" userDrawn="1">
          <p15:clr>
            <a:srgbClr val="F26B43"/>
          </p15:clr>
        </p15:guide>
        <p15:guide id="2" pos="3816" userDrawn="1">
          <p15:clr>
            <a:srgbClr val="F26B43"/>
          </p15:clr>
        </p15:guide>
        <p15:guide id="3" pos="1176" userDrawn="1">
          <p15:clr>
            <a:srgbClr val="F26B43"/>
          </p15:clr>
        </p15:guide>
        <p15:guide id="4" orient="horz" pos="3672" userDrawn="1">
          <p15:clr>
            <a:srgbClr val="F26B43"/>
          </p15:clr>
        </p15:guide>
        <p15:guide id="5" orient="horz" pos="648" userDrawn="1">
          <p15:clr>
            <a:srgbClr val="F26B43"/>
          </p15:clr>
        </p15:guide>
        <p15:guide id="6" pos="648" userDrawn="1">
          <p15:clr>
            <a:srgbClr val="F26B43"/>
          </p15:clr>
        </p15:guide>
        <p15:guide id="7" pos="7008" userDrawn="1">
          <p15:clr>
            <a:srgbClr val="F26B43"/>
          </p15:clr>
        </p15:guide>
        <p15:guide id="8" pos="1704" userDrawn="1">
          <p15:clr>
            <a:srgbClr val="F26B43"/>
          </p15:clr>
        </p15:guide>
        <p15:guide id="9" pos="2232" userDrawn="1">
          <p15:clr>
            <a:srgbClr val="F26B43"/>
          </p15:clr>
        </p15:guide>
        <p15:guide id="10" pos="2784" userDrawn="1">
          <p15:clr>
            <a:srgbClr val="F26B43"/>
          </p15:clr>
        </p15:guide>
        <p15:guide id="11" pos="3312" userDrawn="1">
          <p15:clr>
            <a:srgbClr val="F26B43"/>
          </p15:clr>
        </p15:guide>
        <p15:guide id="12" pos="4344" userDrawn="1">
          <p15:clr>
            <a:srgbClr val="F26B43"/>
          </p15:clr>
        </p15:guide>
        <p15:guide id="13" pos="4872" userDrawn="1">
          <p15:clr>
            <a:srgbClr val="F26B43"/>
          </p15:clr>
        </p15:guide>
        <p15:guide id="14" pos="5424" userDrawn="1">
          <p15:clr>
            <a:srgbClr val="F26B43"/>
          </p15:clr>
        </p15:guide>
        <p15:guide id="15" pos="5952" userDrawn="1">
          <p15:clr>
            <a:srgbClr val="F26B43"/>
          </p15:clr>
        </p15:guide>
        <p15:guide id="16" pos="6480" userDrawn="1">
          <p15:clr>
            <a:srgbClr val="F26B43"/>
          </p15:clr>
        </p15:guide>
        <p15:guide id="17" orient="horz" pos="1152" userDrawn="1">
          <p15:clr>
            <a:srgbClr val="F26B43"/>
          </p15:clr>
        </p15:guide>
        <p15:guide id="18" orient="horz" pos="1656" userDrawn="1">
          <p15:clr>
            <a:srgbClr val="F26B43"/>
          </p15:clr>
        </p15:guide>
        <p15:guide id="19" orient="horz" pos="2640" userDrawn="1">
          <p15:clr>
            <a:srgbClr val="F26B43"/>
          </p15:clr>
        </p15:guide>
        <p15:guide id="20" orient="horz" pos="314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FE23C-1C5A-F04C-B586-29E798A04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923723"/>
            <a:ext cx="10411239" cy="1705177"/>
          </a:xfrm>
        </p:spPr>
        <p:txBody>
          <a:bodyPr/>
          <a:lstStyle/>
          <a:p>
            <a:r>
              <a:rPr lang="en-US" dirty="0"/>
              <a:t>GRADUATE COUNCIL UPDATE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519B78-ECDB-824B-BDD3-DDC37A29A0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Scott Molitor, Acting Dean of COGS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1B5660-3A1C-5C45-95EE-9129F9F38C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Tuesday, September 5, 2023</a:t>
            </a:r>
          </a:p>
        </p:txBody>
      </p:sp>
    </p:spTree>
    <p:extLst>
      <p:ext uri="{BB962C8B-B14F-4D97-AF65-F5344CB8AC3E}">
        <p14:creationId xmlns:p14="http://schemas.microsoft.com/office/powerpoint/2010/main" val="3963398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F3B911-CDF8-2F49-BAFA-AEDE0D350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E7D85-594F-0A4B-B30D-4DE05AFCF63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AF09A8-A68C-BF4F-8128-79B327AAF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Dates to remember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A3A6A2-ED31-13E6-F030-1D8C1B7143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Annual Meeting of the Graduate Faculty via Webex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Fall 2023 - Wednesday, October 4, 3-4 pm (live + recorded)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Graduate Program Directors w/ Graduate ADs via Teams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Fall 2023 - Thursday, October 19, 2023, 4-5 pm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Spring 2024 - Thursday, February 15, 2024, 4-5 pm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Please reach out if there are topics you want on the agenda!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Graduate Programs Day tabling – Carlson Library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Fall 2023 – Tuesday or Wednesday late Oct. / early Nov.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9B52D0-0D66-0345-98AB-9A1C9047B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639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EA0126-71BB-4B23-A7E4-9AB3A871C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E7D85-594F-0A4B-B30D-4DE05AFCF63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C2F0DC-11F2-4DC4-8B2B-F46397DF6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Fall 2023 Graduate Enrollment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7151B2-75F7-49F8-AAD1-FF5A548BD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750" y="2205901"/>
            <a:ext cx="10096500" cy="364846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Headcount is 2.1% (76) and FTE is 0.6% (17) below Fall 2022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As compared to equivalent time point last year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Continuing student headcount is 7.0% (179) below Fall 2022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Smaller incoming class Fall 2022 compared to previous years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Colleges providing updates on continuing students that did not graduate and have not enrolled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New first-time student headcount is 7.7% (63) ahead of Fall 2022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New international headcount is 22.7% (45) ahead of 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1565B-2802-4643-AA7A-6C203C562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706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FC0686-0ED7-4E52-91EA-97397536C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E7D85-594F-0A4B-B30D-4DE05AFCF63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FF8D84-24F2-4063-8A76-CFA290647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Suspension AND Discontinuation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E1805E-2862-4E0C-B202-E98DFCAAF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2251621"/>
            <a:ext cx="10096500" cy="410472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 number of graduate programs have been suspended or discontinued last year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Suspended = no new students admitted, teach-out enrolled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Discontinued = no students admitted / enrolled, program closed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Process:  program request → Provost approval → State approval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No State approval for certificates &lt; 21 hours and w/o licensure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 failed to give GC an opportunity to provide input on requests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GCCC notification step now included after CIM request submitted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Suspended programs can be reopened within 5 years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08C7C8-74B6-4FD4-A343-400BDC28C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068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66EB804-CA32-4FB9-AA9D-0BF8D1937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52916"/>
            <a:ext cx="10515600" cy="701322"/>
          </a:xfrm>
        </p:spPr>
        <p:txBody>
          <a:bodyPr/>
          <a:lstStyle/>
          <a:p>
            <a:r>
              <a:rPr lang="en-US" dirty="0"/>
              <a:t>Suspended degree programs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DF833B5-5D4D-8FAE-1E8F-DBF71E279D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8699" y="1354238"/>
            <a:ext cx="4909113" cy="485084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PhD in Curriculum &amp; Instruction: Gifted &amp; Talented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PhD in Curriculum &amp; Instruction: Secondary Education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err="1"/>
              <a:t>EdS</a:t>
            </a:r>
            <a:r>
              <a:rPr lang="en-US" sz="1800" dirty="0"/>
              <a:t> in Curriculum &amp; Instruction: Special Education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err="1"/>
              <a:t>EdS</a:t>
            </a:r>
            <a:r>
              <a:rPr lang="en-US" sz="1800" dirty="0"/>
              <a:t> in Education Administration and Supervision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MES in Education and Biology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MES in Education and Chemistry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MAE in Education and Geography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MAE in Education and Mathematics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MES in Education and Physics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PhD in Foundations of Education: Educational Sociology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0E4F35B-2562-2128-23A7-3D74616484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57900" y="1354239"/>
            <a:ext cx="4909112" cy="485084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PhD in Foundations of Education: History of Education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PhD in Foundations of Education: Philosophy of Education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Master of Studies in Law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MA in Criminal Justice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MME of Music Education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MS in Biomedical Sciences in Orthopedic Sciences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MBA in International Business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PhD in Exercise Science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PhD in Health Education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MAT in Prof Athletic Training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PhD in Counselor Education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0E014-03F0-3F8A-4BDF-320A706DE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6C4E0A-8D61-2B03-C215-06BEF8174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E7D85-594F-0A4B-B30D-4DE05AFCF63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685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E4DD6-3ADF-4E4D-8EB7-2ED029C90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E7D85-594F-0A4B-B30D-4DE05AFCF63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A0A412A-63FC-FC8F-355D-A5A3984F6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52916"/>
            <a:ext cx="10096500" cy="643449"/>
          </a:xfrm>
        </p:spPr>
        <p:txBody>
          <a:bodyPr/>
          <a:lstStyle/>
          <a:p>
            <a:r>
              <a:rPr lang="en-US" dirty="0"/>
              <a:t>Discontinued Degree Programs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29D27E0-7A50-A991-8595-2D963B591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750" y="1423687"/>
            <a:ext cx="10096500" cy="460372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MBA in Entrepreneurship Technology Commercialization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EdS</a:t>
            </a:r>
            <a:r>
              <a:rPr lang="en-US" dirty="0"/>
              <a:t> in Curriculum &amp; Instruction: Early Childhood Education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MS in Applied Business Analytics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MAE in Education and Economics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MAE in Education and English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MAE in Education and French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MAE in Education and German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MAE in Education and History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MAE in Education and Spanish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FB197-4F3E-404A-B497-85DE4E421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841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AFA8DC-A52B-7E37-6E21-6AEF0CD22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E7D85-594F-0A4B-B30D-4DE05AFCF63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A42D37-931B-D17F-6448-2CFC8D437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52916"/>
            <a:ext cx="10096500" cy="701322"/>
          </a:xfrm>
        </p:spPr>
        <p:txBody>
          <a:bodyPr/>
          <a:lstStyle/>
          <a:p>
            <a:r>
              <a:rPr lang="en-US" dirty="0"/>
              <a:t>Certificate programs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E81767-C931-2ACF-3B58-E2A3FF369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1458409"/>
            <a:ext cx="10096500" cy="460672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Communication Studies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Culture &amp; Change in Institutions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Diversity (Urban Education &amp; Leadership)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Emergency Response &amp; Disaster Preparedness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Contemporary Gerontological Practice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Advanced Intervention for Listening and Spoken Language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Nurse Educator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5D37AB-EED2-AF1F-BA21-9483A4D7C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149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Toledo Color Palette">
      <a:dk1>
        <a:srgbClr val="003D7E"/>
      </a:dk1>
      <a:lt1>
        <a:srgbClr val="FFFFFF"/>
      </a:lt1>
      <a:dk2>
        <a:srgbClr val="FFD200"/>
      </a:dk2>
      <a:lt2>
        <a:srgbClr val="CAD9E1"/>
      </a:lt2>
      <a:accent1>
        <a:srgbClr val="102B5F"/>
      </a:accent1>
      <a:accent2>
        <a:srgbClr val="134FC9"/>
      </a:accent2>
      <a:accent3>
        <a:srgbClr val="3BB2F1"/>
      </a:accent3>
      <a:accent4>
        <a:srgbClr val="AFD5E9"/>
      </a:accent4>
      <a:accent5>
        <a:srgbClr val="5B9BD5"/>
      </a:accent5>
      <a:accent6>
        <a:srgbClr val="494947"/>
      </a:accent6>
      <a:hlink>
        <a:srgbClr val="0563C1"/>
      </a:hlink>
      <a:folHlink>
        <a:srgbClr val="BDBBB5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7099</TotalTime>
  <Words>506</Words>
  <Application>Microsoft Office PowerPoint</Application>
  <PresentationFormat>Widescreen</PresentationFormat>
  <Paragraphs>77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Calibri</vt:lpstr>
      <vt:lpstr>Roboto Slab</vt:lpstr>
      <vt:lpstr>Roboto Slab Thin</vt:lpstr>
      <vt:lpstr>Source Sans Pro</vt:lpstr>
      <vt:lpstr>Source Sans Pro Black</vt:lpstr>
      <vt:lpstr>Source Sans Pro Light</vt:lpstr>
      <vt:lpstr>Source Sans Pro Regular</vt:lpstr>
      <vt:lpstr>Times New Roman</vt:lpstr>
      <vt:lpstr>Office Theme</vt:lpstr>
      <vt:lpstr>GRADUATE COUNCIL UPDATE</vt:lpstr>
      <vt:lpstr>Dates to remember</vt:lpstr>
      <vt:lpstr>Fall 2023 Graduate Enrollment</vt:lpstr>
      <vt:lpstr>Program Suspension AND Discontinuation</vt:lpstr>
      <vt:lpstr>Suspended degree programs</vt:lpstr>
      <vt:lpstr>Discontinued Degree Programs</vt:lpstr>
      <vt:lpstr>Certificate programs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Sattler</dc:creator>
  <cp:lastModifiedBy>Hayes, Teresa L.</cp:lastModifiedBy>
  <cp:revision>69</cp:revision>
  <dcterms:created xsi:type="dcterms:W3CDTF">2019-04-10T14:52:33Z</dcterms:created>
  <dcterms:modified xsi:type="dcterms:W3CDTF">2023-09-14T14:54:10Z</dcterms:modified>
</cp:coreProperties>
</file>