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4"/>
    <p:sldMasterId id="2147483682" r:id="rId5"/>
    <p:sldMasterId id="2147483727" r:id="rId6"/>
  </p:sldMasterIdLst>
  <p:notesMasterIdLst>
    <p:notesMasterId r:id="rId55"/>
  </p:notesMasterIdLst>
  <p:handoutMasterIdLst>
    <p:handoutMasterId r:id="rId56"/>
  </p:handoutMasterIdLst>
  <p:sldIdLst>
    <p:sldId id="257" r:id="rId7"/>
    <p:sldId id="258" r:id="rId8"/>
    <p:sldId id="265" r:id="rId9"/>
    <p:sldId id="259" r:id="rId10"/>
    <p:sldId id="266" r:id="rId11"/>
    <p:sldId id="260" r:id="rId12"/>
    <p:sldId id="307" r:id="rId13"/>
    <p:sldId id="308" r:id="rId14"/>
    <p:sldId id="311" r:id="rId15"/>
    <p:sldId id="309" r:id="rId16"/>
    <p:sldId id="310" r:id="rId17"/>
    <p:sldId id="313" r:id="rId18"/>
    <p:sldId id="312" r:id="rId19"/>
    <p:sldId id="268" r:id="rId20"/>
    <p:sldId id="269" r:id="rId21"/>
    <p:sldId id="270" r:id="rId22"/>
    <p:sldId id="271" r:id="rId23"/>
    <p:sldId id="272" r:id="rId24"/>
    <p:sldId id="267" r:id="rId25"/>
    <p:sldId id="273" r:id="rId26"/>
    <p:sldId id="274" r:id="rId27"/>
    <p:sldId id="305" r:id="rId28"/>
    <p:sldId id="275" r:id="rId29"/>
    <p:sldId id="276" r:id="rId30"/>
    <p:sldId id="277" r:id="rId31"/>
    <p:sldId id="278" r:id="rId32"/>
    <p:sldId id="279" r:id="rId33"/>
    <p:sldId id="280" r:id="rId34"/>
    <p:sldId id="284" r:id="rId35"/>
    <p:sldId id="282" r:id="rId36"/>
    <p:sldId id="281" r:id="rId37"/>
    <p:sldId id="285" r:id="rId38"/>
    <p:sldId id="304" r:id="rId39"/>
    <p:sldId id="286" r:id="rId40"/>
    <p:sldId id="287" r:id="rId41"/>
    <p:sldId id="300" r:id="rId42"/>
    <p:sldId id="302" r:id="rId43"/>
    <p:sldId id="288" r:id="rId44"/>
    <p:sldId id="289" r:id="rId45"/>
    <p:sldId id="290" r:id="rId46"/>
    <p:sldId id="291" r:id="rId47"/>
    <p:sldId id="292" r:id="rId48"/>
    <p:sldId id="293" r:id="rId49"/>
    <p:sldId id="294" r:id="rId50"/>
    <p:sldId id="299" r:id="rId51"/>
    <p:sldId id="296" r:id="rId52"/>
    <p:sldId id="298" r:id="rId53"/>
    <p:sldId id="30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58C22D-A833-C444-9FD5-FA5FD6CF3F34}">
          <p14:sldIdLst>
            <p14:sldId id="257"/>
            <p14:sldId id="258"/>
            <p14:sldId id="265"/>
            <p14:sldId id="259"/>
            <p14:sldId id="266"/>
            <p14:sldId id="260"/>
            <p14:sldId id="307"/>
            <p14:sldId id="308"/>
            <p14:sldId id="311"/>
            <p14:sldId id="309"/>
            <p14:sldId id="310"/>
            <p14:sldId id="313"/>
            <p14:sldId id="312"/>
            <p14:sldId id="268"/>
            <p14:sldId id="269"/>
            <p14:sldId id="270"/>
            <p14:sldId id="271"/>
            <p14:sldId id="272"/>
            <p14:sldId id="267"/>
            <p14:sldId id="273"/>
            <p14:sldId id="274"/>
            <p14:sldId id="305"/>
            <p14:sldId id="275"/>
            <p14:sldId id="276"/>
            <p14:sldId id="277"/>
            <p14:sldId id="278"/>
            <p14:sldId id="279"/>
            <p14:sldId id="280"/>
            <p14:sldId id="284"/>
            <p14:sldId id="282"/>
            <p14:sldId id="281"/>
            <p14:sldId id="285"/>
            <p14:sldId id="304"/>
            <p14:sldId id="286"/>
            <p14:sldId id="287"/>
            <p14:sldId id="300"/>
            <p14:sldId id="302"/>
            <p14:sldId id="288"/>
            <p14:sldId id="289"/>
            <p14:sldId id="290"/>
            <p14:sldId id="291"/>
            <p14:sldId id="292"/>
            <p14:sldId id="293"/>
            <p14:sldId id="294"/>
            <p14:sldId id="299"/>
            <p14:sldId id="296"/>
            <p14:sldId id="298"/>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A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8E0AC6-0ACE-7E35-E9E3-9606CE119063}" v="75" dt="2020-02-12T14:09:45.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50" autoAdjust="0"/>
  </p:normalViewPr>
  <p:slideViewPr>
    <p:cSldViewPr snapToGrid="0" snapToObjects="1">
      <p:cViewPr varScale="1">
        <p:scale>
          <a:sx n="105" d="100"/>
          <a:sy n="105" d="100"/>
        </p:scale>
        <p:origin x="17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544"/>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slide" Target="slides/slide20.xml" Id="rId26" /><Relationship Type="http://schemas.openxmlformats.org/officeDocument/2006/relationships/slide" Target="slides/slide33.xml" Id="rId39" /><Relationship Type="http://schemas.openxmlformats.org/officeDocument/2006/relationships/slide" Target="slides/slide15.xml" Id="rId21" /><Relationship Type="http://schemas.openxmlformats.org/officeDocument/2006/relationships/slide" Target="slides/slide28.xml" Id="rId34" /><Relationship Type="http://schemas.openxmlformats.org/officeDocument/2006/relationships/slide" Target="slides/slide36.xml" Id="rId42" /><Relationship Type="http://schemas.openxmlformats.org/officeDocument/2006/relationships/slide" Target="slides/slide41.xml" Id="rId47" /><Relationship Type="http://schemas.openxmlformats.org/officeDocument/2006/relationships/slide" Target="slides/slide44.xml" Id="rId50" /><Relationship Type="http://schemas.openxmlformats.org/officeDocument/2006/relationships/notesMaster" Target="notesMasters/notesMaster1.xml" Id="rId55" /><Relationship Type="http://schemas.openxmlformats.org/officeDocument/2006/relationships/slide" Target="slides/slide1.xml" Id="rId7"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23.xml" Id="rId29" /><Relationship Type="http://schemas.openxmlformats.org/officeDocument/2006/relationships/slide" Target="slides/slide5.xml" Id="rId11" /><Relationship Type="http://schemas.openxmlformats.org/officeDocument/2006/relationships/slide" Target="slides/slide18.xml" Id="rId24" /><Relationship Type="http://schemas.openxmlformats.org/officeDocument/2006/relationships/slide" Target="slides/slide26.xml" Id="rId32" /><Relationship Type="http://schemas.openxmlformats.org/officeDocument/2006/relationships/slide" Target="slides/slide31.xml" Id="rId37" /><Relationship Type="http://schemas.openxmlformats.org/officeDocument/2006/relationships/slide" Target="slides/slide34.xml" Id="rId40" /><Relationship Type="http://schemas.openxmlformats.org/officeDocument/2006/relationships/slide" Target="slides/slide39.xml" Id="rId45" /><Relationship Type="http://schemas.openxmlformats.org/officeDocument/2006/relationships/slide" Target="slides/slide47.xml" Id="rId53" /><Relationship Type="http://schemas.openxmlformats.org/officeDocument/2006/relationships/viewProps" Target="viewProps.xml" Id="rId58" /><Relationship Type="http://schemas.openxmlformats.org/officeDocument/2006/relationships/slideMaster" Target="slideMasters/slideMaster2.xml" Id="rId5" /><Relationship Type="http://schemas.openxmlformats.org/officeDocument/2006/relationships/slide" Target="slides/slide13.xml" Id="rId1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slide" Target="slides/slide21.xml" Id="rId27" /><Relationship Type="http://schemas.openxmlformats.org/officeDocument/2006/relationships/slide" Target="slides/slide24.xml" Id="rId30" /><Relationship Type="http://schemas.openxmlformats.org/officeDocument/2006/relationships/slide" Target="slides/slide29.xml" Id="rId35" /><Relationship Type="http://schemas.openxmlformats.org/officeDocument/2006/relationships/slide" Target="slides/slide37.xml" Id="rId43" /><Relationship Type="http://schemas.openxmlformats.org/officeDocument/2006/relationships/slide" Target="slides/slide42.xml" Id="rId48" /><Relationship Type="http://schemas.openxmlformats.org/officeDocument/2006/relationships/handoutMaster" Target="handoutMasters/handoutMaster1.xml" Id="rId56" /><Relationship Type="http://schemas.openxmlformats.org/officeDocument/2006/relationships/slide" Target="slides/slide2.xml" Id="rId8" /><Relationship Type="http://schemas.openxmlformats.org/officeDocument/2006/relationships/slide" Target="slides/slide45.xml" Id="rId51" /><Relationship Type="http://schemas.openxmlformats.org/officeDocument/2006/relationships/customXml" Target="../customXml/item3.xml" Id="rId3"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9.xml" Id="rId25" /><Relationship Type="http://schemas.openxmlformats.org/officeDocument/2006/relationships/slide" Target="slides/slide27.xml" Id="rId33" /><Relationship Type="http://schemas.openxmlformats.org/officeDocument/2006/relationships/slide" Target="slides/slide32.xml" Id="rId38" /><Relationship Type="http://schemas.openxmlformats.org/officeDocument/2006/relationships/slide" Target="slides/slide40.xml" Id="rId46" /><Relationship Type="http://schemas.openxmlformats.org/officeDocument/2006/relationships/theme" Target="theme/theme1.xml" Id="rId59" /><Relationship Type="http://schemas.openxmlformats.org/officeDocument/2006/relationships/slide" Target="slides/slide14.xml" Id="rId20" /><Relationship Type="http://schemas.openxmlformats.org/officeDocument/2006/relationships/slide" Target="slides/slide35.xml" Id="rId41" /><Relationship Type="http://schemas.openxmlformats.org/officeDocument/2006/relationships/slide" Target="slides/slide48.xml" Id="rId54" /><Relationship Type="http://schemas.microsoft.com/office/2015/10/relationships/revisionInfo" Target="revisionInfo.xml" Id="rId62"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slide" Target="slides/slide22.xml" Id="rId28" /><Relationship Type="http://schemas.openxmlformats.org/officeDocument/2006/relationships/slide" Target="slides/slide30.xml" Id="rId36" /><Relationship Type="http://schemas.openxmlformats.org/officeDocument/2006/relationships/slide" Target="slides/slide43.xml" Id="rId49" /><Relationship Type="http://schemas.openxmlformats.org/officeDocument/2006/relationships/presProps" Target="presProps.xml" Id="rId57" /><Relationship Type="http://schemas.openxmlformats.org/officeDocument/2006/relationships/slide" Target="slides/slide4.xml" Id="rId10" /><Relationship Type="http://schemas.openxmlformats.org/officeDocument/2006/relationships/slide" Target="slides/slide25.xml" Id="rId31" /><Relationship Type="http://schemas.openxmlformats.org/officeDocument/2006/relationships/slide" Target="slides/slide38.xml" Id="rId44" /><Relationship Type="http://schemas.openxmlformats.org/officeDocument/2006/relationships/slide" Target="slides/slide46.xml" Id="rId52" /><Relationship Type="http://schemas.openxmlformats.org/officeDocument/2006/relationships/tableStyles" Target="tableStyles.xml" Id="rId60" /><Relationship Type="http://schemas.openxmlformats.org/officeDocument/2006/relationships/slideMaster" Target="slideMasters/slideMaster1.xml" Id="rId4" /><Relationship Type="http://schemas.openxmlformats.org/officeDocument/2006/relationships/slide" Target="slides/slide3.xml" Id="rId9"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dirty="0"/>
              <a:t>Chart Title</a:t>
            </a:r>
          </a:p>
        </c:rich>
      </c:tx>
      <c:overlay val="0"/>
    </c:title>
    <c:autoTitleDeleted val="0"/>
    <c:plotArea>
      <c:layout>
        <c:manualLayout>
          <c:layoutTarget val="inner"/>
          <c:xMode val="edge"/>
          <c:yMode val="edge"/>
          <c:x val="0.24889487848970299"/>
          <c:y val="0.13609441774271"/>
          <c:w val="0.71953158720788002"/>
          <c:h val="0.70642020442327702"/>
        </c:manualLayout>
      </c:layout>
      <c:barChart>
        <c:barDir val="bar"/>
        <c:grouping val="clustered"/>
        <c:varyColors val="0"/>
        <c:ser>
          <c:idx val="0"/>
          <c:order val="0"/>
          <c:tx>
            <c:strRef>
              <c:f>Sheet1!$B$1</c:f>
              <c:strCache>
                <c:ptCount val="1"/>
                <c:pt idx="0">
                  <c:v>Series 1</c:v>
                </c:pt>
              </c:strCache>
            </c:strRef>
          </c:tx>
          <c:spPr>
            <a:solidFill>
              <a:srgbClr val="EFC42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23B-470B-842E-730293063C3B}"/>
            </c:ext>
          </c:extLst>
        </c:ser>
        <c:ser>
          <c:idx val="1"/>
          <c:order val="1"/>
          <c:tx>
            <c:strRef>
              <c:f>Sheet1!$C$1</c:f>
              <c:strCache>
                <c:ptCount val="1"/>
                <c:pt idx="0">
                  <c:v>Series 2</c:v>
                </c:pt>
              </c:strCache>
            </c:strRef>
          </c:tx>
          <c:spPr>
            <a:solidFill>
              <a:srgbClr val="07224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23B-470B-842E-730293063C3B}"/>
            </c:ext>
          </c:extLst>
        </c:ser>
        <c:dLbls>
          <c:showLegendKey val="0"/>
          <c:showVal val="1"/>
          <c:showCatName val="0"/>
          <c:showSerName val="0"/>
          <c:showPercent val="0"/>
          <c:showBubbleSize val="0"/>
        </c:dLbls>
        <c:gapWidth val="150"/>
        <c:overlap val="-25"/>
        <c:axId val="-293393696"/>
        <c:axId val="-268140800"/>
      </c:barChart>
      <c:catAx>
        <c:axId val="-293393696"/>
        <c:scaling>
          <c:orientation val="minMax"/>
        </c:scaling>
        <c:delete val="0"/>
        <c:axPos val="l"/>
        <c:numFmt formatCode="General" sourceLinked="0"/>
        <c:majorTickMark val="none"/>
        <c:minorTickMark val="none"/>
        <c:tickLblPos val="nextTo"/>
        <c:crossAx val="-268140800"/>
        <c:crosses val="autoZero"/>
        <c:auto val="1"/>
        <c:lblAlgn val="ctr"/>
        <c:lblOffset val="100"/>
        <c:noMultiLvlLbl val="0"/>
      </c:catAx>
      <c:valAx>
        <c:axId val="-268140800"/>
        <c:scaling>
          <c:orientation val="minMax"/>
        </c:scaling>
        <c:delete val="1"/>
        <c:axPos val="b"/>
        <c:numFmt formatCode="General" sourceLinked="1"/>
        <c:majorTickMark val="none"/>
        <c:minorTickMark val="none"/>
        <c:tickLblPos val="nextTo"/>
        <c:crossAx val="-293393696"/>
        <c:crosses val="autoZero"/>
        <c:crossBetween val="between"/>
      </c:valAx>
    </c:plotArea>
    <c:legend>
      <c:legendPos val="t"/>
      <c:layout>
        <c:manualLayout>
          <c:xMode val="edge"/>
          <c:yMode val="edge"/>
          <c:x val="0.31321156390733901"/>
          <c:y val="0.84617366563406304"/>
          <c:w val="0.44643868318281898"/>
          <c:h val="8.674922899218999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43688080898099002"/>
          <c:y val="5.9311440873382002E-3"/>
        </c:manualLayout>
      </c:layout>
      <c:overlay val="0"/>
    </c:title>
    <c:autoTitleDeleted val="0"/>
    <c:plotArea>
      <c:layout/>
      <c:pieChart>
        <c:varyColors val="1"/>
        <c:ser>
          <c:idx val="0"/>
          <c:order val="0"/>
          <c:tx>
            <c:strRef>
              <c:f>Sheet1!$B$1</c:f>
              <c:strCache>
                <c:ptCount val="1"/>
                <c:pt idx="0">
                  <c:v>Sales</c:v>
                </c:pt>
              </c:strCache>
            </c:strRef>
          </c:tx>
          <c:dPt>
            <c:idx val="0"/>
            <c:bubble3D val="0"/>
            <c:spPr>
              <a:solidFill>
                <a:srgbClr val="EFC42C"/>
              </a:solidFill>
            </c:spPr>
            <c:extLst>
              <c:ext xmlns:c16="http://schemas.microsoft.com/office/drawing/2014/chart" uri="{C3380CC4-5D6E-409C-BE32-E72D297353CC}">
                <c16:uniqueId val="{00000001-075F-4A4A-9E2C-68ED86CDCC45}"/>
              </c:ext>
            </c:extLst>
          </c:dPt>
          <c:dPt>
            <c:idx val="1"/>
            <c:bubble3D val="0"/>
            <c:spPr>
              <a:solidFill>
                <a:srgbClr val="07224A"/>
              </a:solidFill>
            </c:spPr>
            <c:extLst>
              <c:ext xmlns:c16="http://schemas.microsoft.com/office/drawing/2014/chart" uri="{C3380CC4-5D6E-409C-BE32-E72D297353CC}">
                <c16:uniqueId val="{00000003-075F-4A4A-9E2C-68ED86CDCC45}"/>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075F-4A4A-9E2C-68ED86CDCC45}"/>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rgbClr val="EFC42C"/>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BED-4DDD-8BE2-EDA09A8495F4}"/>
            </c:ext>
          </c:extLst>
        </c:ser>
        <c:ser>
          <c:idx val="1"/>
          <c:order val="1"/>
          <c:tx>
            <c:strRef>
              <c:f>Sheet1!$C$1</c:f>
              <c:strCache>
                <c:ptCount val="1"/>
                <c:pt idx="0">
                  <c:v>Series 2</c:v>
                </c:pt>
              </c:strCache>
            </c:strRef>
          </c:tx>
          <c:spPr>
            <a:solidFill>
              <a:srgbClr val="082650"/>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BED-4DDD-8BE2-EDA09A8495F4}"/>
            </c:ext>
          </c:extLst>
        </c:ser>
        <c:dLbls>
          <c:showLegendKey val="0"/>
          <c:showVal val="0"/>
          <c:showCatName val="0"/>
          <c:showSerName val="0"/>
          <c:showPercent val="0"/>
          <c:showBubbleSize val="0"/>
        </c:dLbls>
        <c:gapWidth val="150"/>
        <c:shape val="box"/>
        <c:axId val="-286827344"/>
        <c:axId val="-286466112"/>
        <c:axId val="0"/>
      </c:bar3DChart>
      <c:catAx>
        <c:axId val="-286827344"/>
        <c:scaling>
          <c:orientation val="minMax"/>
        </c:scaling>
        <c:delete val="0"/>
        <c:axPos val="b"/>
        <c:numFmt formatCode="General" sourceLinked="0"/>
        <c:majorTickMark val="out"/>
        <c:minorTickMark val="none"/>
        <c:tickLblPos val="nextTo"/>
        <c:crossAx val="-286466112"/>
        <c:crosses val="autoZero"/>
        <c:auto val="1"/>
        <c:lblAlgn val="ctr"/>
        <c:lblOffset val="100"/>
        <c:noMultiLvlLbl val="0"/>
      </c:catAx>
      <c:valAx>
        <c:axId val="-286466112"/>
        <c:scaling>
          <c:orientation val="minMax"/>
        </c:scaling>
        <c:delete val="0"/>
        <c:axPos val="l"/>
        <c:majorGridlines/>
        <c:numFmt formatCode="General" sourceLinked="1"/>
        <c:majorTickMark val="out"/>
        <c:minorTickMark val="none"/>
        <c:tickLblPos val="nextTo"/>
        <c:crossAx val="-2868273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F04A01-734B-1041-B3BB-FD997F3B3B78}" type="datetimeFigureOut">
              <a:rPr lang="en-US" smtClean="0"/>
              <a:t>2/12/2020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5989DE-902D-0340-89F6-18E4440D2450}" type="slidenum">
              <a:rPr lang="en-US" smtClean="0"/>
              <a:t>‹#›</a:t>
            </a:fld>
            <a:endParaRPr lang="en-US"/>
          </a:p>
        </p:txBody>
      </p:sp>
    </p:spTree>
    <p:extLst>
      <p:ext uri="{BB962C8B-B14F-4D97-AF65-F5344CB8AC3E}">
        <p14:creationId xmlns:p14="http://schemas.microsoft.com/office/powerpoint/2010/main" val="1184634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03F95-D2DD-EB44-A410-7A0F218C4928}" type="datetimeFigureOut">
              <a:rPr lang="en-US" smtClean="0"/>
              <a:t>2/12/2020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FB4B0-2972-7040-B51D-86956137AE8A}" type="slidenum">
              <a:rPr lang="en-US" smtClean="0"/>
              <a:t>‹#›</a:t>
            </a:fld>
            <a:endParaRPr lang="en-US"/>
          </a:p>
        </p:txBody>
      </p:sp>
    </p:spTree>
    <p:extLst>
      <p:ext uri="{BB962C8B-B14F-4D97-AF65-F5344CB8AC3E}">
        <p14:creationId xmlns:p14="http://schemas.microsoft.com/office/powerpoint/2010/main" val="12837298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workshop will focus</a:t>
            </a:r>
            <a:r>
              <a:rPr lang="en-US" baseline="0" dirty="0"/>
              <a:t> on these two programs as they are targeted towards students working with a mentor on a project over summer. </a:t>
            </a:r>
            <a:endParaRPr lang="en-US" dirty="0"/>
          </a:p>
        </p:txBody>
      </p:sp>
      <p:sp>
        <p:nvSpPr>
          <p:cNvPr id="4" name="Slide Number Placeholder 3"/>
          <p:cNvSpPr>
            <a:spLocks noGrp="1"/>
          </p:cNvSpPr>
          <p:nvPr>
            <p:ph type="sldNum" sz="quarter" idx="10"/>
          </p:nvPr>
        </p:nvSpPr>
        <p:spPr/>
        <p:txBody>
          <a:bodyPr/>
          <a:lstStyle/>
          <a:p>
            <a:fld id="{729FB4B0-2972-7040-B51D-86956137AE8A}" type="slidenum">
              <a:rPr lang="en-US" smtClean="0"/>
              <a:t>5</a:t>
            </a:fld>
            <a:endParaRPr lang="en-US"/>
          </a:p>
        </p:txBody>
      </p:sp>
    </p:spTree>
    <p:extLst>
      <p:ext uri="{BB962C8B-B14F-4D97-AF65-F5344CB8AC3E}">
        <p14:creationId xmlns:p14="http://schemas.microsoft.com/office/powerpoint/2010/main" val="471440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 Horizont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148073" y="2420715"/>
            <a:ext cx="6669698" cy="1744546"/>
          </a:xfrm>
          <a:prstGeom prst="rect">
            <a:avLst/>
          </a:prstGeom>
        </p:spPr>
      </p:pic>
    </p:spTree>
    <p:extLst>
      <p:ext uri="{BB962C8B-B14F-4D97-AF65-F5344CB8AC3E}">
        <p14:creationId xmlns:p14="http://schemas.microsoft.com/office/powerpoint/2010/main" val="140007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 Image Lef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3906007" y="1062165"/>
            <a:ext cx="5023382" cy="4784039"/>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693" y="1062165"/>
            <a:ext cx="3187700" cy="47752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047" y="6226278"/>
            <a:ext cx="2170216" cy="557022"/>
          </a:xfrm>
          <a:prstGeom prst="rect">
            <a:avLst/>
          </a:prstGeom>
        </p:spPr>
      </p:pic>
    </p:spTree>
    <p:extLst>
      <p:ext uri="{BB962C8B-B14F-4D97-AF65-F5344CB8AC3E}">
        <p14:creationId xmlns:p14="http://schemas.microsoft.com/office/powerpoint/2010/main" val="130609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Image Lef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53" hasCustomPrompt="1"/>
          </p:nvPr>
        </p:nvSpPr>
        <p:spPr>
          <a:xfrm>
            <a:off x="3339701" y="1062165"/>
            <a:ext cx="5589688" cy="2818613"/>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p:txBody>
      </p:sp>
      <p:sp>
        <p:nvSpPr>
          <p:cNvPr id="8" name="Text Placeholder 6"/>
          <p:cNvSpPr>
            <a:spLocks noGrp="1"/>
          </p:cNvSpPr>
          <p:nvPr>
            <p:ph type="body" sz="quarter" idx="54" hasCustomPrompt="1"/>
          </p:nvPr>
        </p:nvSpPr>
        <p:spPr>
          <a:xfrm>
            <a:off x="459497" y="4151108"/>
            <a:ext cx="8469892" cy="155638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Additional section if needed</a:t>
            </a:r>
          </a:p>
          <a:p>
            <a:r>
              <a:rPr lang="en-US" dirty="0"/>
              <a:t>List item</a:t>
            </a:r>
          </a:p>
        </p:txBody>
      </p:sp>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497" y="1062165"/>
            <a:ext cx="2628900" cy="28194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047" y="6226278"/>
            <a:ext cx="2170216" cy="557022"/>
          </a:xfrm>
          <a:prstGeom prst="rect">
            <a:avLst/>
          </a:prstGeom>
        </p:spPr>
      </p:pic>
    </p:spTree>
    <p:extLst>
      <p:ext uri="{BB962C8B-B14F-4D97-AF65-F5344CB8AC3E}">
        <p14:creationId xmlns:p14="http://schemas.microsoft.com/office/powerpoint/2010/main" val="1856665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Image Right">
    <p:spTree>
      <p:nvGrpSpPr>
        <p:cNvPr id="1" name=""/>
        <p:cNvGrpSpPr/>
        <p:nvPr/>
      </p:nvGrpSpPr>
      <p:grpSpPr>
        <a:xfrm>
          <a:off x="0" y="0"/>
          <a:ext cx="0" cy="0"/>
          <a:chOff x="0" y="0"/>
          <a:chExt cx="0" cy="0"/>
        </a:xfrm>
      </p:grpSpPr>
      <p:sp>
        <p:nvSpPr>
          <p:cNvPr id="6"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7" name="Straight Connector 6"/>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6"/>
          <p:cNvSpPr>
            <a:spLocks noGrp="1"/>
          </p:cNvSpPr>
          <p:nvPr>
            <p:ph type="body" sz="quarter" idx="53" hasCustomPrompt="1"/>
          </p:nvPr>
        </p:nvSpPr>
        <p:spPr>
          <a:xfrm>
            <a:off x="436693" y="2804185"/>
            <a:ext cx="5611358" cy="2912692"/>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12" name="Text Placeholder 6"/>
          <p:cNvSpPr>
            <a:spLocks noGrp="1"/>
          </p:cNvSpPr>
          <p:nvPr>
            <p:ph type="body" sz="quarter" idx="54" hasCustomPrompt="1"/>
          </p:nvPr>
        </p:nvSpPr>
        <p:spPr>
          <a:xfrm>
            <a:off x="459497" y="1082121"/>
            <a:ext cx="8469892" cy="155638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Additional section if needed</a:t>
            </a:r>
          </a:p>
          <a:p>
            <a:r>
              <a:rPr lang="en-US" dirty="0"/>
              <a:t>List item</a:t>
            </a:r>
          </a:p>
        </p:txBody>
      </p:sp>
      <p:sp>
        <p:nvSpPr>
          <p:cNvPr id="13"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00489" y="2888088"/>
            <a:ext cx="2628900" cy="2819400"/>
          </a:xfrm>
          <a:prstGeom prst="rect">
            <a:avLst/>
          </a:prstGeom>
        </p:spPr>
      </p:pic>
    </p:spTree>
    <p:extLst>
      <p:ext uri="{BB962C8B-B14F-4D97-AF65-F5344CB8AC3E}">
        <p14:creationId xmlns:p14="http://schemas.microsoft.com/office/powerpoint/2010/main" val="1080794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amp; Two Column">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10"/>
          <p:cNvSpPr>
            <a:spLocks noGrp="1"/>
          </p:cNvSpPr>
          <p:nvPr>
            <p:ph type="body" sz="quarter" idx="23" hasCustomPrompt="1"/>
          </p:nvPr>
        </p:nvSpPr>
        <p:spPr>
          <a:xfrm>
            <a:off x="456548" y="4047548"/>
            <a:ext cx="4106141" cy="146882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7" name="Text Placeholder 10"/>
          <p:cNvSpPr>
            <a:spLocks noGrp="1"/>
          </p:cNvSpPr>
          <p:nvPr>
            <p:ph type="body" sz="quarter" idx="25" hasCustomPrompt="1"/>
          </p:nvPr>
        </p:nvSpPr>
        <p:spPr>
          <a:xfrm>
            <a:off x="456548" y="3540069"/>
            <a:ext cx="410614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11" name="Text Placeholder 6"/>
          <p:cNvSpPr>
            <a:spLocks noGrp="1"/>
          </p:cNvSpPr>
          <p:nvPr>
            <p:ph type="body" sz="quarter" idx="53" hasCustomPrompt="1"/>
          </p:nvPr>
        </p:nvSpPr>
        <p:spPr>
          <a:xfrm>
            <a:off x="456549" y="1062165"/>
            <a:ext cx="8472839" cy="2230616"/>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p:txBody>
      </p:sp>
      <p:sp>
        <p:nvSpPr>
          <p:cNvPr id="12" name="Text Placeholder 10"/>
          <p:cNvSpPr>
            <a:spLocks noGrp="1"/>
          </p:cNvSpPr>
          <p:nvPr>
            <p:ph type="body" sz="quarter" idx="54" hasCustomPrompt="1"/>
          </p:nvPr>
        </p:nvSpPr>
        <p:spPr>
          <a:xfrm>
            <a:off x="4823248" y="4047548"/>
            <a:ext cx="4106141" cy="146882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3" name="Text Placeholder 10"/>
          <p:cNvSpPr>
            <a:spLocks noGrp="1"/>
          </p:cNvSpPr>
          <p:nvPr>
            <p:ph type="body" sz="quarter" idx="55" hasCustomPrompt="1"/>
          </p:nvPr>
        </p:nvSpPr>
        <p:spPr>
          <a:xfrm>
            <a:off x="4823248" y="3540069"/>
            <a:ext cx="410614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14"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2187786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amp; Full">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3" hasCustomPrompt="1"/>
          </p:nvPr>
        </p:nvSpPr>
        <p:spPr>
          <a:xfrm>
            <a:off x="456548" y="1569644"/>
            <a:ext cx="4106141"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3" name="Text Placeholder 10"/>
          <p:cNvSpPr>
            <a:spLocks noGrp="1"/>
          </p:cNvSpPr>
          <p:nvPr>
            <p:ph type="body" sz="quarter" idx="25" hasCustomPrompt="1"/>
          </p:nvPr>
        </p:nvSpPr>
        <p:spPr>
          <a:xfrm>
            <a:off x="456548" y="1062165"/>
            <a:ext cx="410614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14" name="Text Placeholder 10"/>
          <p:cNvSpPr>
            <a:spLocks noGrp="1"/>
          </p:cNvSpPr>
          <p:nvPr>
            <p:ph type="body" sz="quarter" idx="54" hasCustomPrompt="1"/>
          </p:nvPr>
        </p:nvSpPr>
        <p:spPr>
          <a:xfrm>
            <a:off x="4823248" y="1569644"/>
            <a:ext cx="4106141"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5" name="Text Placeholder 10"/>
          <p:cNvSpPr>
            <a:spLocks noGrp="1"/>
          </p:cNvSpPr>
          <p:nvPr>
            <p:ph type="body" sz="quarter" idx="55" hasCustomPrompt="1"/>
          </p:nvPr>
        </p:nvSpPr>
        <p:spPr>
          <a:xfrm>
            <a:off x="4823248" y="1062165"/>
            <a:ext cx="4106141"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20" name="Text Placeholder 6"/>
          <p:cNvSpPr>
            <a:spLocks noGrp="1"/>
          </p:cNvSpPr>
          <p:nvPr>
            <p:ph type="body" sz="quarter" idx="53" hasCustomPrompt="1"/>
          </p:nvPr>
        </p:nvSpPr>
        <p:spPr>
          <a:xfrm>
            <a:off x="456549" y="3723976"/>
            <a:ext cx="8472839" cy="2101109"/>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p:txBody>
      </p:sp>
      <p:sp>
        <p:nvSpPr>
          <p:cNvPr id="21"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47" y="6226278"/>
            <a:ext cx="2170216" cy="557022"/>
          </a:xfrm>
          <a:prstGeom prst="rect">
            <a:avLst/>
          </a:prstGeom>
        </p:spPr>
      </p:pic>
    </p:spTree>
    <p:extLst>
      <p:ext uri="{BB962C8B-B14F-4D97-AF65-F5344CB8AC3E}">
        <p14:creationId xmlns:p14="http://schemas.microsoft.com/office/powerpoint/2010/main" val="3435466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Rows with Images">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483017" y="1075075"/>
            <a:ext cx="1977571" cy="228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9" hasCustomPrompt="1"/>
          </p:nvPr>
        </p:nvSpPr>
        <p:spPr>
          <a:xfrm>
            <a:off x="2663260" y="1091457"/>
            <a:ext cx="6251625" cy="37789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Bold Title Here</a:t>
            </a:r>
          </a:p>
        </p:txBody>
      </p:sp>
      <p:sp>
        <p:nvSpPr>
          <p:cNvPr id="9" name="Text Placeholder 10"/>
          <p:cNvSpPr>
            <a:spLocks noGrp="1"/>
          </p:cNvSpPr>
          <p:nvPr>
            <p:ph type="body" sz="quarter" idx="33" hasCustomPrompt="1"/>
          </p:nvPr>
        </p:nvSpPr>
        <p:spPr>
          <a:xfrm>
            <a:off x="2663559" y="1624160"/>
            <a:ext cx="6234469" cy="173691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0" name="TextBox 9"/>
          <p:cNvSpPr txBox="1"/>
          <p:nvPr userDrawn="1"/>
        </p:nvSpPr>
        <p:spPr>
          <a:xfrm>
            <a:off x="878321" y="1962880"/>
            <a:ext cx="1189733" cy="400110"/>
          </a:xfrm>
          <a:prstGeom prst="rect">
            <a:avLst/>
          </a:prstGeom>
          <a:noFill/>
        </p:spPr>
        <p:txBody>
          <a:bodyPr wrap="square" rtlCol="0">
            <a:spAutoFit/>
          </a:bodyPr>
          <a:lstStyle/>
          <a:p>
            <a:pPr algn="ctr"/>
            <a:r>
              <a:rPr lang="en-US" sz="1000" dirty="0"/>
              <a:t>Image Size</a:t>
            </a:r>
          </a:p>
          <a:p>
            <a:pPr algn="ctr"/>
            <a:r>
              <a:rPr lang="en-US" sz="1000" dirty="0"/>
              <a:t>155 W x 180 H</a:t>
            </a:r>
          </a:p>
        </p:txBody>
      </p:sp>
      <p:sp>
        <p:nvSpPr>
          <p:cNvPr id="11" name="Rectangle 10"/>
          <p:cNvSpPr/>
          <p:nvPr userDrawn="1"/>
        </p:nvSpPr>
        <p:spPr>
          <a:xfrm>
            <a:off x="483017" y="3677939"/>
            <a:ext cx="1977571" cy="228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0"/>
          <p:cNvSpPr>
            <a:spLocks noGrp="1"/>
          </p:cNvSpPr>
          <p:nvPr>
            <p:ph type="body" sz="quarter" idx="34" hasCustomPrompt="1"/>
          </p:nvPr>
        </p:nvSpPr>
        <p:spPr>
          <a:xfrm>
            <a:off x="2663260" y="3694321"/>
            <a:ext cx="6251625" cy="37789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Bold Title Here</a:t>
            </a:r>
          </a:p>
        </p:txBody>
      </p:sp>
      <p:sp>
        <p:nvSpPr>
          <p:cNvPr id="13" name="Text Placeholder 10"/>
          <p:cNvSpPr>
            <a:spLocks noGrp="1"/>
          </p:cNvSpPr>
          <p:nvPr>
            <p:ph type="body" sz="quarter" idx="35" hasCustomPrompt="1"/>
          </p:nvPr>
        </p:nvSpPr>
        <p:spPr>
          <a:xfrm>
            <a:off x="2663559" y="4227024"/>
            <a:ext cx="6234469" cy="1736915"/>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4" name="TextBox 13"/>
          <p:cNvSpPr txBox="1"/>
          <p:nvPr userDrawn="1"/>
        </p:nvSpPr>
        <p:spPr>
          <a:xfrm>
            <a:off x="878321" y="4651984"/>
            <a:ext cx="1189733" cy="400110"/>
          </a:xfrm>
          <a:prstGeom prst="rect">
            <a:avLst/>
          </a:prstGeom>
          <a:noFill/>
        </p:spPr>
        <p:txBody>
          <a:bodyPr wrap="square" rtlCol="0">
            <a:spAutoFit/>
          </a:bodyPr>
          <a:lstStyle/>
          <a:p>
            <a:pPr algn="ctr"/>
            <a:r>
              <a:rPr lang="en-US" sz="1000" dirty="0"/>
              <a:t>Image Size</a:t>
            </a:r>
          </a:p>
          <a:p>
            <a:pPr algn="ctr"/>
            <a:r>
              <a:rPr lang="en-US" sz="1000" dirty="0"/>
              <a:t>155 W x 180 H</a:t>
            </a:r>
          </a:p>
        </p:txBody>
      </p:sp>
      <p:sp>
        <p:nvSpPr>
          <p:cNvPr id="15"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954637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to Lef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10"/>
          <p:cNvSpPr>
            <a:spLocks noGrp="1"/>
          </p:cNvSpPr>
          <p:nvPr>
            <p:ph type="body" sz="quarter" idx="34" hasCustomPrompt="1"/>
          </p:nvPr>
        </p:nvSpPr>
        <p:spPr>
          <a:xfrm>
            <a:off x="5584567" y="978249"/>
            <a:ext cx="3344822" cy="3229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Chart to the Left</a:t>
            </a:r>
          </a:p>
        </p:txBody>
      </p:sp>
      <p:sp>
        <p:nvSpPr>
          <p:cNvPr id="7" name="Text Placeholder 10"/>
          <p:cNvSpPr>
            <a:spLocks noGrp="1"/>
          </p:cNvSpPr>
          <p:nvPr>
            <p:ph type="body" sz="quarter" idx="35" hasCustomPrompt="1"/>
          </p:nvPr>
        </p:nvSpPr>
        <p:spPr>
          <a:xfrm>
            <a:off x="5581848" y="1468968"/>
            <a:ext cx="3335643" cy="145533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47" y="6226278"/>
            <a:ext cx="2170216" cy="557022"/>
          </a:xfrm>
          <a:prstGeom prst="rect">
            <a:avLst/>
          </a:prstGeom>
        </p:spPr>
      </p:pic>
    </p:spTree>
    <p:extLst>
      <p:ext uri="{BB962C8B-B14F-4D97-AF65-F5344CB8AC3E}">
        <p14:creationId xmlns:p14="http://schemas.microsoft.com/office/powerpoint/2010/main" val="54022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graphicFrame>
        <p:nvGraphicFramePr>
          <p:cNvPr id="4" name="Chart 3"/>
          <p:cNvGraphicFramePr/>
          <p:nvPr userDrawn="1">
            <p:extLst>
              <p:ext uri="{D42A27DB-BD31-4B8C-83A1-F6EECF244321}">
                <p14:modId xmlns:p14="http://schemas.microsoft.com/office/powerpoint/2010/main" val="1279378056"/>
              </p:ext>
            </p:extLst>
          </p:nvPr>
        </p:nvGraphicFramePr>
        <p:xfrm>
          <a:off x="172473" y="978249"/>
          <a:ext cx="5229063" cy="43546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10"/>
          <p:cNvSpPr>
            <a:spLocks noGrp="1"/>
          </p:cNvSpPr>
          <p:nvPr>
            <p:ph type="body" sz="quarter" idx="34" hasCustomPrompt="1"/>
          </p:nvPr>
        </p:nvSpPr>
        <p:spPr>
          <a:xfrm>
            <a:off x="5584567" y="1581925"/>
            <a:ext cx="3344822" cy="3229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Example Chart</a:t>
            </a:r>
          </a:p>
        </p:txBody>
      </p:sp>
      <p:sp>
        <p:nvSpPr>
          <p:cNvPr id="6" name="Text Placeholder 10"/>
          <p:cNvSpPr>
            <a:spLocks noGrp="1"/>
          </p:cNvSpPr>
          <p:nvPr>
            <p:ph type="body" sz="quarter" idx="35" hasCustomPrompt="1"/>
          </p:nvPr>
        </p:nvSpPr>
        <p:spPr>
          <a:xfrm>
            <a:off x="5581848" y="2072644"/>
            <a:ext cx="3335643" cy="2341250"/>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r>
              <a:rPr lang="en-US" dirty="0"/>
              <a:t>Recommended Colors for Charts</a:t>
            </a:r>
          </a:p>
          <a:p>
            <a:r>
              <a:rPr lang="en-US" dirty="0"/>
              <a:t>Yellow – CMYK=1,16,99,0</a:t>
            </a:r>
          </a:p>
          <a:p>
            <a:r>
              <a:rPr lang="en-US" dirty="0"/>
              <a:t>Blue – CMYK=100,70,0,40</a:t>
            </a:r>
          </a:p>
        </p:txBody>
      </p:sp>
      <p:sp>
        <p:nvSpPr>
          <p:cNvPr id="9"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Example Slide for Reference</a:t>
            </a:r>
          </a:p>
        </p:txBody>
      </p:sp>
      <p:cxnSp>
        <p:nvCxnSpPr>
          <p:cNvPr id="10" name="Straight Connector 9"/>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3579781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to Righ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34" hasCustomPrompt="1"/>
          </p:nvPr>
        </p:nvSpPr>
        <p:spPr>
          <a:xfrm>
            <a:off x="441737" y="1550566"/>
            <a:ext cx="3344822" cy="3229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Chart to the Right</a:t>
            </a:r>
          </a:p>
        </p:txBody>
      </p:sp>
      <p:sp>
        <p:nvSpPr>
          <p:cNvPr id="9" name="Text Placeholder 10"/>
          <p:cNvSpPr>
            <a:spLocks noGrp="1"/>
          </p:cNvSpPr>
          <p:nvPr>
            <p:ph type="body" sz="quarter" idx="35" hasCustomPrompt="1"/>
          </p:nvPr>
        </p:nvSpPr>
        <p:spPr>
          <a:xfrm>
            <a:off x="439018" y="2041285"/>
            <a:ext cx="3335643" cy="145533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List item</a:t>
            </a:r>
          </a:p>
          <a:p>
            <a:pPr lvl="0"/>
            <a:r>
              <a:rPr lang="en-US" dirty="0"/>
              <a:t>List item</a:t>
            </a:r>
          </a:p>
          <a:p>
            <a:pPr lvl="0"/>
            <a:r>
              <a:rPr lang="en-US" dirty="0"/>
              <a:t>List item</a:t>
            </a:r>
          </a:p>
        </p:txBody>
      </p:sp>
      <p:sp>
        <p:nvSpPr>
          <p:cNvPr id="10"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47" y="6226278"/>
            <a:ext cx="2170216" cy="557022"/>
          </a:xfrm>
          <a:prstGeom prst="rect">
            <a:avLst/>
          </a:prstGeom>
        </p:spPr>
      </p:pic>
    </p:spTree>
    <p:extLst>
      <p:ext uri="{BB962C8B-B14F-4D97-AF65-F5344CB8AC3E}">
        <p14:creationId xmlns:p14="http://schemas.microsoft.com/office/powerpoint/2010/main" val="2368061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Example Slide for Reference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10"/>
          <p:cNvSpPr>
            <a:spLocks noGrp="1"/>
          </p:cNvSpPr>
          <p:nvPr>
            <p:ph type="body" sz="quarter" idx="34" hasCustomPrompt="1"/>
          </p:nvPr>
        </p:nvSpPr>
        <p:spPr>
          <a:xfrm>
            <a:off x="441737" y="1550566"/>
            <a:ext cx="3344822" cy="32294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Example Pie Chart</a:t>
            </a:r>
          </a:p>
        </p:txBody>
      </p:sp>
      <p:sp>
        <p:nvSpPr>
          <p:cNvPr id="7" name="Text Placeholder 10"/>
          <p:cNvSpPr>
            <a:spLocks noGrp="1"/>
          </p:cNvSpPr>
          <p:nvPr>
            <p:ph type="body" sz="quarter" idx="35" hasCustomPrompt="1"/>
          </p:nvPr>
        </p:nvSpPr>
        <p:spPr>
          <a:xfrm>
            <a:off x="439018" y="2041284"/>
            <a:ext cx="3335643" cy="2364769"/>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r>
              <a:rPr lang="en-US" dirty="0"/>
              <a:t>Recommended Colors for Charts</a:t>
            </a:r>
          </a:p>
          <a:p>
            <a:r>
              <a:rPr lang="en-US" dirty="0"/>
              <a:t>Yellow – CMYK=1,16,99,0</a:t>
            </a:r>
          </a:p>
          <a:p>
            <a:r>
              <a:rPr lang="en-US" dirty="0"/>
              <a:t>Blue – CMYK=100,70,0,40</a:t>
            </a:r>
          </a:p>
        </p:txBody>
      </p:sp>
      <p:graphicFrame>
        <p:nvGraphicFramePr>
          <p:cNvPr id="8" name="Chart 7"/>
          <p:cNvGraphicFramePr/>
          <p:nvPr userDrawn="1">
            <p:extLst>
              <p:ext uri="{D42A27DB-BD31-4B8C-83A1-F6EECF244321}">
                <p14:modId xmlns:p14="http://schemas.microsoft.com/office/powerpoint/2010/main" val="3097914800"/>
              </p:ext>
            </p:extLst>
          </p:nvPr>
        </p:nvGraphicFramePr>
        <p:xfrm>
          <a:off x="4002414" y="1467223"/>
          <a:ext cx="4926975" cy="3530729"/>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08006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Vertic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725741" y="1934628"/>
            <a:ext cx="3587920" cy="2847074"/>
          </a:xfrm>
          <a:prstGeom prst="rect">
            <a:avLst/>
          </a:prstGeom>
        </p:spPr>
      </p:pic>
    </p:spTree>
    <p:extLst>
      <p:ext uri="{BB962C8B-B14F-4D97-AF65-F5344CB8AC3E}">
        <p14:creationId xmlns:p14="http://schemas.microsoft.com/office/powerpoint/2010/main" val="193142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47" y="6226278"/>
            <a:ext cx="2170216" cy="557022"/>
          </a:xfrm>
          <a:prstGeom prst="rect">
            <a:avLst/>
          </a:prstGeom>
        </p:spPr>
      </p:pic>
    </p:spTree>
    <p:extLst>
      <p:ext uri="{BB962C8B-B14F-4D97-AF65-F5344CB8AC3E}">
        <p14:creationId xmlns:p14="http://schemas.microsoft.com/office/powerpoint/2010/main" val="378912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Full page">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Example Slide for Reference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userDrawn="1">
            <p:extLst>
              <p:ext uri="{D42A27DB-BD31-4B8C-83A1-F6EECF244321}">
                <p14:modId xmlns:p14="http://schemas.microsoft.com/office/powerpoint/2010/main" val="4201799380"/>
              </p:ext>
            </p:extLst>
          </p:nvPr>
        </p:nvGraphicFramePr>
        <p:xfrm>
          <a:off x="211672" y="1160313"/>
          <a:ext cx="8717718" cy="4507974"/>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3427675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s Righ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23" hasCustomPrompt="1"/>
          </p:nvPr>
        </p:nvSpPr>
        <p:spPr>
          <a:xfrm>
            <a:off x="456549" y="1569644"/>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9" name="Text Placeholder 10"/>
          <p:cNvSpPr>
            <a:spLocks noGrp="1"/>
          </p:cNvSpPr>
          <p:nvPr>
            <p:ph type="body" sz="quarter" idx="25" hasCustomPrompt="1"/>
          </p:nvPr>
        </p:nvSpPr>
        <p:spPr>
          <a:xfrm>
            <a:off x="456549" y="1062165"/>
            <a:ext cx="3776876"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12" name="Rectangle 11"/>
          <p:cNvSpPr/>
          <p:nvPr userDrawn="1"/>
        </p:nvSpPr>
        <p:spPr>
          <a:xfrm>
            <a:off x="4402439" y="258719"/>
            <a:ext cx="4526946" cy="28880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5363430" y="1292645"/>
            <a:ext cx="2649741" cy="553998"/>
          </a:xfrm>
          <a:prstGeom prst="rect">
            <a:avLst/>
          </a:prstGeom>
          <a:noFill/>
        </p:spPr>
        <p:txBody>
          <a:bodyPr wrap="square" rtlCol="0">
            <a:spAutoFit/>
          </a:bodyPr>
          <a:lstStyle/>
          <a:p>
            <a:pPr algn="ctr"/>
            <a:r>
              <a:rPr lang="en-US" sz="1000" dirty="0"/>
              <a:t>Image Size</a:t>
            </a:r>
          </a:p>
          <a:p>
            <a:pPr algn="ctr"/>
            <a:r>
              <a:rPr lang="en-US" sz="1000" dirty="0"/>
              <a:t>852 W </a:t>
            </a:r>
            <a:r>
              <a:rPr lang="en-US" sz="1000" baseline="0" dirty="0"/>
              <a:t>x 54</a:t>
            </a:r>
            <a:r>
              <a:rPr lang="en-US" sz="1000" dirty="0"/>
              <a:t>0 H</a:t>
            </a:r>
          </a:p>
          <a:p>
            <a:pPr algn="ctr"/>
            <a:r>
              <a:rPr lang="en-US" sz="1000" dirty="0"/>
              <a:t>Scale</a:t>
            </a:r>
            <a:r>
              <a:rPr lang="en-US" sz="1000" baseline="0" dirty="0"/>
              <a:t> to fit.</a:t>
            </a:r>
            <a:endParaRPr lang="en-US" sz="1000" dirty="0"/>
          </a:p>
        </p:txBody>
      </p:sp>
      <p:sp>
        <p:nvSpPr>
          <p:cNvPr id="14" name="Rectangle 13"/>
          <p:cNvSpPr/>
          <p:nvPr userDrawn="1"/>
        </p:nvSpPr>
        <p:spPr>
          <a:xfrm>
            <a:off x="4402957" y="3146797"/>
            <a:ext cx="4526428" cy="288774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5433643" y="4076824"/>
            <a:ext cx="2788171" cy="553998"/>
          </a:xfrm>
          <a:prstGeom prst="rect">
            <a:avLst/>
          </a:prstGeom>
          <a:noFill/>
        </p:spPr>
        <p:txBody>
          <a:bodyPr wrap="square" rtlCol="0">
            <a:spAutoFit/>
          </a:bodyPr>
          <a:lstStyle/>
          <a:p>
            <a:pPr algn="ctr"/>
            <a:r>
              <a:rPr lang="en-US" sz="1000" dirty="0"/>
              <a:t>Image Size</a:t>
            </a:r>
          </a:p>
          <a:p>
            <a:pPr algn="ctr"/>
            <a:r>
              <a:rPr lang="en-US" sz="1000" dirty="0"/>
              <a:t>852 W </a:t>
            </a:r>
            <a:r>
              <a:rPr lang="en-US" sz="1000" baseline="0" dirty="0"/>
              <a:t>x 54</a:t>
            </a:r>
            <a:r>
              <a:rPr lang="en-US" sz="1000" dirty="0"/>
              <a:t>0 H</a:t>
            </a:r>
          </a:p>
          <a:p>
            <a:pPr algn="ctr"/>
            <a:r>
              <a:rPr lang="en-US" sz="1000" dirty="0"/>
              <a:t>Scale</a:t>
            </a:r>
            <a:r>
              <a:rPr lang="en-US" sz="1000" baseline="0" dirty="0"/>
              <a:t> to fit.</a:t>
            </a:r>
            <a:endParaRPr lang="en-US" sz="1000" dirty="0"/>
          </a:p>
        </p:txBody>
      </p:sp>
      <p:sp>
        <p:nvSpPr>
          <p:cNvPr id="16"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2654616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23" hasCustomPrompt="1"/>
          </p:nvPr>
        </p:nvSpPr>
        <p:spPr>
          <a:xfrm>
            <a:off x="456549" y="1569644"/>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9" name="Text Placeholder 10"/>
          <p:cNvSpPr>
            <a:spLocks noGrp="1"/>
          </p:cNvSpPr>
          <p:nvPr>
            <p:ph type="body" sz="quarter" idx="25" hasCustomPrompt="1"/>
          </p:nvPr>
        </p:nvSpPr>
        <p:spPr>
          <a:xfrm>
            <a:off x="456549" y="1062165"/>
            <a:ext cx="3776876" cy="4463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baseline="0">
                <a:solidFill>
                  <a:schemeClr val="tx1"/>
                </a:solidFill>
                <a:latin typeface="Arial"/>
                <a:cs typeface="Arial"/>
              </a:defRPr>
            </a:lvl1pPr>
          </a:lstStyle>
          <a:p>
            <a:pPr lvl="0"/>
            <a:r>
              <a:rPr lang="en-US" dirty="0"/>
              <a:t>Lorem </a:t>
            </a:r>
            <a:r>
              <a:rPr lang="en-US" dirty="0" err="1"/>
              <a:t>ipsum</a:t>
            </a:r>
            <a:r>
              <a:rPr lang="en-US" dirty="0"/>
              <a:t> dolor</a:t>
            </a:r>
          </a:p>
        </p:txBody>
      </p:sp>
      <p:sp>
        <p:nvSpPr>
          <p:cNvPr id="10"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5489" y="252275"/>
            <a:ext cx="4533900" cy="28829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8189" y="3135175"/>
            <a:ext cx="4521200" cy="2870200"/>
          </a:xfrm>
          <a:prstGeom prst="rect">
            <a:avLst/>
          </a:prstGeom>
        </p:spPr>
      </p:pic>
    </p:spTree>
    <p:extLst>
      <p:ext uri="{BB962C8B-B14F-4D97-AF65-F5344CB8AC3E}">
        <p14:creationId xmlns:p14="http://schemas.microsoft.com/office/powerpoint/2010/main" val="2726350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ellow Half &amp; Quarter Photo">
    <p:spTree>
      <p:nvGrpSpPr>
        <p:cNvPr id="1" name=""/>
        <p:cNvGrpSpPr/>
        <p:nvPr/>
      </p:nvGrpSpPr>
      <p:grpSpPr>
        <a:xfrm>
          <a:off x="0" y="0"/>
          <a:ext cx="0" cy="0"/>
          <a:chOff x="0" y="0"/>
          <a:chExt cx="0" cy="0"/>
        </a:xfrm>
      </p:grpSpPr>
      <p:sp>
        <p:nvSpPr>
          <p:cNvPr id="10" name="Rectangle 9"/>
          <p:cNvSpPr/>
          <p:nvPr userDrawn="1"/>
        </p:nvSpPr>
        <p:spPr>
          <a:xfrm>
            <a:off x="-1" y="-1"/>
            <a:ext cx="6232071" cy="3653420"/>
          </a:xfrm>
          <a:prstGeom prst="rect">
            <a:avLst/>
          </a:prstGeom>
          <a:solidFill>
            <a:srgbClr val="F6C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p:cNvSpPr>
            <a:spLocks noGrp="1"/>
          </p:cNvSpPr>
          <p:nvPr>
            <p:ph type="body" sz="quarter" idx="18" hasCustomPrompt="1"/>
          </p:nvPr>
        </p:nvSpPr>
        <p:spPr>
          <a:xfrm>
            <a:off x="436693" y="27883"/>
            <a:ext cx="3961364" cy="888554"/>
          </a:xfrm>
          <a:prstGeom prst="rect">
            <a:avLst/>
          </a:prstGeom>
          <a:noFill/>
          <a:ln>
            <a:no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sp>
        <p:nvSpPr>
          <p:cNvPr id="8" name="Text Placeholder 10"/>
          <p:cNvSpPr>
            <a:spLocks noGrp="1"/>
          </p:cNvSpPr>
          <p:nvPr>
            <p:ph type="body" sz="quarter" idx="23" hasCustomPrompt="1"/>
          </p:nvPr>
        </p:nvSpPr>
        <p:spPr>
          <a:xfrm>
            <a:off x="456549" y="1107086"/>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2" name="Rectangle 11"/>
          <p:cNvSpPr/>
          <p:nvPr userDrawn="1"/>
        </p:nvSpPr>
        <p:spPr>
          <a:xfrm>
            <a:off x="4521200" y="0"/>
            <a:ext cx="4622800" cy="68579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22823" y="2930071"/>
            <a:ext cx="2195286" cy="400110"/>
          </a:xfrm>
          <a:prstGeom prst="rect">
            <a:avLst/>
          </a:prstGeom>
          <a:noFill/>
        </p:spPr>
        <p:txBody>
          <a:bodyPr wrap="square" rtlCol="0">
            <a:spAutoFit/>
          </a:bodyPr>
          <a:lstStyle/>
          <a:p>
            <a:pPr algn="ctr"/>
            <a:r>
              <a:rPr lang="en-US" sz="1000" dirty="0"/>
              <a:t>Image Size</a:t>
            </a:r>
          </a:p>
          <a:p>
            <a:pPr algn="ctr"/>
            <a:r>
              <a:rPr lang="en-US" sz="1000" dirty="0"/>
              <a:t>364 W x 540 H</a:t>
            </a:r>
          </a:p>
        </p:txBody>
      </p:sp>
      <p:sp>
        <p:nvSpPr>
          <p:cNvPr id="15" name="Rectangle 14"/>
          <p:cNvSpPr/>
          <p:nvPr userDrawn="1"/>
        </p:nvSpPr>
        <p:spPr>
          <a:xfrm>
            <a:off x="0" y="3525740"/>
            <a:ext cx="4521200" cy="33322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1236228" y="4948380"/>
            <a:ext cx="2195286" cy="400110"/>
          </a:xfrm>
          <a:prstGeom prst="rect">
            <a:avLst/>
          </a:prstGeom>
          <a:noFill/>
        </p:spPr>
        <p:txBody>
          <a:bodyPr wrap="square" rtlCol="0">
            <a:spAutoFit/>
          </a:bodyPr>
          <a:lstStyle/>
          <a:p>
            <a:pPr algn="ctr"/>
            <a:r>
              <a:rPr lang="en-US" sz="1000" dirty="0"/>
              <a:t>Image Size</a:t>
            </a:r>
          </a:p>
          <a:p>
            <a:pPr algn="ctr"/>
            <a:r>
              <a:rPr lang="en-US" sz="1000" dirty="0"/>
              <a:t>364 W x 270 H</a:t>
            </a:r>
          </a:p>
        </p:txBody>
      </p:sp>
    </p:spTree>
    <p:extLst>
      <p:ext uri="{BB962C8B-B14F-4D97-AF65-F5344CB8AC3E}">
        <p14:creationId xmlns:p14="http://schemas.microsoft.com/office/powerpoint/2010/main" val="1123266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Rectangle 9"/>
          <p:cNvSpPr/>
          <p:nvPr userDrawn="1"/>
        </p:nvSpPr>
        <p:spPr>
          <a:xfrm>
            <a:off x="-1" y="-1"/>
            <a:ext cx="6232071" cy="3653420"/>
          </a:xfrm>
          <a:prstGeom prst="rect">
            <a:avLst/>
          </a:prstGeom>
          <a:solidFill>
            <a:srgbClr val="F6C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p:cNvSpPr>
            <a:spLocks noGrp="1"/>
          </p:cNvSpPr>
          <p:nvPr>
            <p:ph type="body" sz="quarter" idx="18" hasCustomPrompt="1"/>
          </p:nvPr>
        </p:nvSpPr>
        <p:spPr>
          <a:xfrm>
            <a:off x="436693" y="27883"/>
            <a:ext cx="3961364" cy="888554"/>
          </a:xfrm>
          <a:prstGeom prst="rect">
            <a:avLst/>
          </a:prstGeom>
          <a:noFill/>
          <a:ln>
            <a:no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sp>
        <p:nvSpPr>
          <p:cNvPr id="8" name="Text Placeholder 10"/>
          <p:cNvSpPr>
            <a:spLocks noGrp="1"/>
          </p:cNvSpPr>
          <p:nvPr>
            <p:ph type="body" sz="quarter" idx="23" hasCustomPrompt="1"/>
          </p:nvPr>
        </p:nvSpPr>
        <p:spPr>
          <a:xfrm>
            <a:off x="456549" y="1107086"/>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tx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5057" y="0"/>
            <a:ext cx="46228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7" y="3606800"/>
            <a:ext cx="4521200" cy="3251200"/>
          </a:xfrm>
          <a:prstGeom prst="rect">
            <a:avLst/>
          </a:prstGeom>
        </p:spPr>
      </p:pic>
    </p:spTree>
    <p:extLst>
      <p:ext uri="{BB962C8B-B14F-4D97-AF65-F5344CB8AC3E}">
        <p14:creationId xmlns:p14="http://schemas.microsoft.com/office/powerpoint/2010/main" val="3085864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Half &amp; Quarter Photo">
    <p:spTree>
      <p:nvGrpSpPr>
        <p:cNvPr id="1" name=""/>
        <p:cNvGrpSpPr/>
        <p:nvPr/>
      </p:nvGrpSpPr>
      <p:grpSpPr>
        <a:xfrm>
          <a:off x="0" y="0"/>
          <a:ext cx="0" cy="0"/>
          <a:chOff x="0" y="0"/>
          <a:chExt cx="0" cy="0"/>
        </a:xfrm>
      </p:grpSpPr>
      <p:sp>
        <p:nvSpPr>
          <p:cNvPr id="9" name="Rectangle 8"/>
          <p:cNvSpPr/>
          <p:nvPr userDrawn="1"/>
        </p:nvSpPr>
        <p:spPr>
          <a:xfrm>
            <a:off x="-1" y="-1"/>
            <a:ext cx="6304643" cy="3546929"/>
          </a:xfrm>
          <a:prstGeom prst="rect">
            <a:avLst/>
          </a:prstGeom>
          <a:solidFill>
            <a:srgbClr val="08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p:cNvSpPr>
            <a:spLocks noGrp="1"/>
          </p:cNvSpPr>
          <p:nvPr>
            <p:ph type="body" sz="quarter" idx="18" hasCustomPrompt="1"/>
          </p:nvPr>
        </p:nvSpPr>
        <p:spPr>
          <a:xfrm>
            <a:off x="436693" y="27883"/>
            <a:ext cx="3961364" cy="888554"/>
          </a:xfrm>
          <a:prstGeom prst="rect">
            <a:avLst/>
          </a:prstGeom>
          <a:noFill/>
          <a:ln>
            <a:noFill/>
          </a:ln>
        </p:spPr>
        <p:txBody>
          <a:bodyPr/>
          <a:lstStyle>
            <a:lvl1pPr marL="0" indent="0">
              <a:lnSpc>
                <a:spcPts val="6000"/>
              </a:lnSpc>
              <a:buNone/>
              <a:defRPr sz="4800" b="1" baseline="0">
                <a:solidFill>
                  <a:schemeClr val="bg1"/>
                </a:solidFill>
                <a:latin typeface="Calibri"/>
                <a:cs typeface="Calibri"/>
              </a:defRPr>
            </a:lvl1pPr>
          </a:lstStyle>
          <a:p>
            <a:pPr lvl="0"/>
            <a:r>
              <a:rPr lang="en-US" dirty="0"/>
              <a:t>Slide Title</a:t>
            </a:r>
          </a:p>
        </p:txBody>
      </p:sp>
      <p:sp>
        <p:nvSpPr>
          <p:cNvPr id="8" name="Text Placeholder 10"/>
          <p:cNvSpPr>
            <a:spLocks noGrp="1"/>
          </p:cNvSpPr>
          <p:nvPr>
            <p:ph type="body" sz="quarter" idx="23" hasCustomPrompt="1"/>
          </p:nvPr>
        </p:nvSpPr>
        <p:spPr>
          <a:xfrm>
            <a:off x="456549" y="1107086"/>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bg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2" name="Rectangle 11"/>
          <p:cNvSpPr/>
          <p:nvPr userDrawn="1"/>
        </p:nvSpPr>
        <p:spPr>
          <a:xfrm>
            <a:off x="4521200" y="0"/>
            <a:ext cx="4622800" cy="68579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22823" y="2930071"/>
            <a:ext cx="2195286" cy="400110"/>
          </a:xfrm>
          <a:prstGeom prst="rect">
            <a:avLst/>
          </a:prstGeom>
          <a:noFill/>
        </p:spPr>
        <p:txBody>
          <a:bodyPr wrap="square" rtlCol="0">
            <a:spAutoFit/>
          </a:bodyPr>
          <a:lstStyle/>
          <a:p>
            <a:pPr algn="ctr"/>
            <a:r>
              <a:rPr lang="en-US" sz="1000" dirty="0"/>
              <a:t>Image Size</a:t>
            </a:r>
          </a:p>
          <a:p>
            <a:pPr algn="ctr"/>
            <a:r>
              <a:rPr lang="en-US" sz="1000" dirty="0"/>
              <a:t>364 W x 540 H</a:t>
            </a:r>
          </a:p>
        </p:txBody>
      </p:sp>
      <p:sp>
        <p:nvSpPr>
          <p:cNvPr id="15" name="Rectangle 14"/>
          <p:cNvSpPr/>
          <p:nvPr userDrawn="1"/>
        </p:nvSpPr>
        <p:spPr>
          <a:xfrm>
            <a:off x="0" y="3525740"/>
            <a:ext cx="4521200" cy="33322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1236228" y="4948380"/>
            <a:ext cx="2195286" cy="400110"/>
          </a:xfrm>
          <a:prstGeom prst="rect">
            <a:avLst/>
          </a:prstGeom>
          <a:noFill/>
        </p:spPr>
        <p:txBody>
          <a:bodyPr wrap="square" rtlCol="0">
            <a:spAutoFit/>
          </a:bodyPr>
          <a:lstStyle/>
          <a:p>
            <a:pPr algn="ctr"/>
            <a:r>
              <a:rPr lang="en-US" sz="1000" dirty="0"/>
              <a:t>Image Size</a:t>
            </a:r>
          </a:p>
          <a:p>
            <a:pPr algn="ctr"/>
            <a:r>
              <a:rPr lang="en-US" sz="1000" dirty="0"/>
              <a:t>364 W x 270 H</a:t>
            </a:r>
          </a:p>
        </p:txBody>
      </p:sp>
    </p:spTree>
    <p:extLst>
      <p:ext uri="{BB962C8B-B14F-4D97-AF65-F5344CB8AC3E}">
        <p14:creationId xmlns:p14="http://schemas.microsoft.com/office/powerpoint/2010/main" val="3380326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Rectangle 8"/>
          <p:cNvSpPr/>
          <p:nvPr userDrawn="1"/>
        </p:nvSpPr>
        <p:spPr>
          <a:xfrm>
            <a:off x="-1" y="-1"/>
            <a:ext cx="6304643" cy="3546929"/>
          </a:xfrm>
          <a:prstGeom prst="rect">
            <a:avLst/>
          </a:prstGeom>
          <a:solidFill>
            <a:srgbClr val="08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p:cNvSpPr>
            <a:spLocks noGrp="1"/>
          </p:cNvSpPr>
          <p:nvPr>
            <p:ph type="body" sz="quarter" idx="18" hasCustomPrompt="1"/>
          </p:nvPr>
        </p:nvSpPr>
        <p:spPr>
          <a:xfrm>
            <a:off x="436693" y="27883"/>
            <a:ext cx="3961364" cy="888554"/>
          </a:xfrm>
          <a:prstGeom prst="rect">
            <a:avLst/>
          </a:prstGeom>
          <a:noFill/>
          <a:ln>
            <a:noFill/>
          </a:ln>
        </p:spPr>
        <p:txBody>
          <a:bodyPr/>
          <a:lstStyle>
            <a:lvl1pPr marL="0" indent="0">
              <a:lnSpc>
                <a:spcPts val="6000"/>
              </a:lnSpc>
              <a:buNone/>
              <a:defRPr sz="4800" b="1" baseline="0">
                <a:solidFill>
                  <a:schemeClr val="bg1"/>
                </a:solidFill>
                <a:latin typeface="Calibri"/>
                <a:cs typeface="Calibri"/>
              </a:defRPr>
            </a:lvl1pPr>
          </a:lstStyle>
          <a:p>
            <a:pPr lvl="0"/>
            <a:r>
              <a:rPr lang="en-US" dirty="0"/>
              <a:t>Slide Title</a:t>
            </a:r>
          </a:p>
        </p:txBody>
      </p:sp>
      <p:sp>
        <p:nvSpPr>
          <p:cNvPr id="8" name="Text Placeholder 10"/>
          <p:cNvSpPr>
            <a:spLocks noGrp="1"/>
          </p:cNvSpPr>
          <p:nvPr>
            <p:ph type="body" sz="quarter" idx="23" hasCustomPrompt="1"/>
          </p:nvPr>
        </p:nvSpPr>
        <p:spPr>
          <a:xfrm>
            <a:off x="456549" y="1107086"/>
            <a:ext cx="3776876" cy="1832896"/>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baseline="0">
                <a:solidFill>
                  <a:schemeClr val="bg1"/>
                </a:solidFill>
                <a:latin typeface="Arial"/>
                <a:cs typeface="Arial"/>
              </a:defRPr>
            </a:lvl1pPr>
          </a:lstStyle>
          <a:p>
            <a:pPr lvl="0"/>
            <a:r>
              <a:rPr lang="en-US" dirty="0"/>
              <a:t>Bullet point optional.</a:t>
            </a:r>
          </a:p>
          <a:p>
            <a:pPr lvl="0"/>
            <a:r>
              <a:rPr lang="en-US" dirty="0"/>
              <a:t>Another bullet point</a:t>
            </a:r>
          </a:p>
          <a:p>
            <a:pPr lvl="0"/>
            <a:r>
              <a:rPr lang="en-US" dirty="0"/>
              <a:t>Etc.</a:t>
            </a:r>
          </a:p>
        </p:txBody>
      </p:sp>
      <p:sp>
        <p:nvSpPr>
          <p:cNvPr id="12" name="Rectangle 11"/>
          <p:cNvSpPr/>
          <p:nvPr userDrawn="1"/>
        </p:nvSpPr>
        <p:spPr>
          <a:xfrm>
            <a:off x="4521200" y="0"/>
            <a:ext cx="4622800" cy="68579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22823" y="2930071"/>
            <a:ext cx="2195286" cy="400110"/>
          </a:xfrm>
          <a:prstGeom prst="rect">
            <a:avLst/>
          </a:prstGeom>
          <a:noFill/>
        </p:spPr>
        <p:txBody>
          <a:bodyPr wrap="square" rtlCol="0">
            <a:spAutoFit/>
          </a:bodyPr>
          <a:lstStyle/>
          <a:p>
            <a:pPr algn="ctr"/>
            <a:r>
              <a:rPr lang="en-US" sz="1000" dirty="0"/>
              <a:t>Image Size</a:t>
            </a:r>
          </a:p>
          <a:p>
            <a:pPr algn="ctr"/>
            <a:r>
              <a:rPr lang="en-US" sz="1000" dirty="0"/>
              <a:t>364 W x 540 H</a:t>
            </a:r>
          </a:p>
        </p:txBody>
      </p:sp>
      <p:sp>
        <p:nvSpPr>
          <p:cNvPr id="15" name="Rectangle 14"/>
          <p:cNvSpPr/>
          <p:nvPr userDrawn="1"/>
        </p:nvSpPr>
        <p:spPr>
          <a:xfrm>
            <a:off x="0" y="3525740"/>
            <a:ext cx="4521200" cy="33322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1236228" y="4948380"/>
            <a:ext cx="2195286" cy="400110"/>
          </a:xfrm>
          <a:prstGeom prst="rect">
            <a:avLst/>
          </a:prstGeom>
          <a:noFill/>
        </p:spPr>
        <p:txBody>
          <a:bodyPr wrap="square" rtlCol="0">
            <a:spAutoFit/>
          </a:bodyPr>
          <a:lstStyle/>
          <a:p>
            <a:pPr algn="ctr"/>
            <a:r>
              <a:rPr lang="en-US" sz="1000" dirty="0"/>
              <a:t>Image Size</a:t>
            </a:r>
          </a:p>
          <a:p>
            <a:pPr algn="ctr"/>
            <a:r>
              <a:rPr lang="en-US" sz="1000" dirty="0"/>
              <a:t>364 W x 270 H</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1200" y="0"/>
            <a:ext cx="46228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05200"/>
            <a:ext cx="4521200" cy="3352800"/>
          </a:xfrm>
          <a:prstGeom prst="rect">
            <a:avLst/>
          </a:prstGeom>
        </p:spPr>
      </p:pic>
    </p:spTree>
    <p:extLst>
      <p:ext uri="{BB962C8B-B14F-4D97-AF65-F5344CB8AC3E}">
        <p14:creationId xmlns:p14="http://schemas.microsoft.com/office/powerpoint/2010/main" val="3907477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ellow Title Info">
    <p:spTree>
      <p:nvGrpSpPr>
        <p:cNvPr id="1" name=""/>
        <p:cNvGrpSpPr/>
        <p:nvPr/>
      </p:nvGrpSpPr>
      <p:grpSpPr>
        <a:xfrm>
          <a:off x="0" y="0"/>
          <a:ext cx="0" cy="0"/>
          <a:chOff x="0" y="0"/>
          <a:chExt cx="0" cy="0"/>
        </a:xfrm>
      </p:grpSpPr>
      <p:sp>
        <p:nvSpPr>
          <p:cNvPr id="4" name="Rectangle 3"/>
          <p:cNvSpPr/>
          <p:nvPr userDrawn="1"/>
        </p:nvSpPr>
        <p:spPr>
          <a:xfrm>
            <a:off x="0" y="716642"/>
            <a:ext cx="3760024" cy="3583215"/>
          </a:xfrm>
          <a:prstGeom prst="rect">
            <a:avLst/>
          </a:prstGeom>
          <a:solidFill>
            <a:srgbClr val="F6C5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329266" y="1085522"/>
            <a:ext cx="3085812" cy="1359294"/>
          </a:xfrm>
          <a:prstGeom prst="rect">
            <a:avLst/>
          </a:prstGeom>
        </p:spPr>
        <p:txBody>
          <a:bodyPr/>
          <a:lstStyle>
            <a:lvl1pPr marL="0" indent="0">
              <a:lnSpc>
                <a:spcPts val="6000"/>
              </a:lnSpc>
              <a:buNone/>
              <a:defRPr sz="4800" b="1" i="0" baseline="0">
                <a:solidFill>
                  <a:srgbClr val="07224A"/>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4084470" y="716643"/>
            <a:ext cx="4829240"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548685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Title Info">
    <p:spTree>
      <p:nvGrpSpPr>
        <p:cNvPr id="1" name=""/>
        <p:cNvGrpSpPr/>
        <p:nvPr/>
      </p:nvGrpSpPr>
      <p:grpSpPr>
        <a:xfrm>
          <a:off x="0" y="0"/>
          <a:ext cx="0" cy="0"/>
          <a:chOff x="0" y="0"/>
          <a:chExt cx="0" cy="0"/>
        </a:xfrm>
      </p:grpSpPr>
      <p:sp>
        <p:nvSpPr>
          <p:cNvPr id="6" name="Rectangle 5"/>
          <p:cNvSpPr/>
          <p:nvPr userDrawn="1"/>
        </p:nvSpPr>
        <p:spPr>
          <a:xfrm>
            <a:off x="0" y="716643"/>
            <a:ext cx="3760024" cy="3583214"/>
          </a:xfrm>
          <a:prstGeom prst="rect">
            <a:avLst/>
          </a:prstGeom>
          <a:solidFill>
            <a:srgbClr val="0826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329266" y="1085522"/>
            <a:ext cx="3085812" cy="1359294"/>
          </a:xfrm>
          <a:prstGeom prst="rect">
            <a:avLst/>
          </a:prstGeom>
        </p:spPr>
        <p:txBody>
          <a:bodyPr/>
          <a:lstStyle>
            <a:lvl1pPr marL="0" indent="0">
              <a:lnSpc>
                <a:spcPts val="6000"/>
              </a:lnSpc>
              <a:buNone/>
              <a:defRPr sz="4800" b="1" i="0" baseline="0">
                <a:solidFill>
                  <a:schemeClr val="bg1"/>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4084470" y="716643"/>
            <a:ext cx="4829240"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00278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mple Guideline for Text Styles">
    <p:spTree>
      <p:nvGrpSpPr>
        <p:cNvPr id="1" name=""/>
        <p:cNvGrpSpPr/>
        <p:nvPr/>
      </p:nvGrpSpPr>
      <p:grpSpPr>
        <a:xfrm>
          <a:off x="0" y="0"/>
          <a:ext cx="0" cy="0"/>
          <a:chOff x="0" y="0"/>
          <a:chExt cx="0" cy="0"/>
        </a:xfrm>
      </p:grpSpPr>
      <p:sp>
        <p:nvSpPr>
          <p:cNvPr id="4" name="Text Placeholder 9"/>
          <p:cNvSpPr>
            <a:spLocks noGrp="1"/>
          </p:cNvSpPr>
          <p:nvPr>
            <p:ph type="body" sz="quarter" idx="12" hasCustomPrompt="1"/>
          </p:nvPr>
        </p:nvSpPr>
        <p:spPr>
          <a:xfrm>
            <a:off x="381547" y="298108"/>
            <a:ext cx="8516484" cy="880535"/>
          </a:xfrm>
          <a:prstGeom prst="rect">
            <a:avLst/>
          </a:prstGeom>
        </p:spPr>
        <p:txBody>
          <a:bodyPr/>
          <a:lstStyle>
            <a:lvl1pPr marL="0" indent="0" algn="l">
              <a:lnSpc>
                <a:spcPts val="6000"/>
              </a:lnSpc>
              <a:buNone/>
              <a:defRPr sz="4800" b="1" baseline="0">
                <a:solidFill>
                  <a:srgbClr val="07224A"/>
                </a:solidFill>
                <a:latin typeface="Calibri"/>
                <a:cs typeface="Calibri"/>
              </a:defRPr>
            </a:lvl1pPr>
          </a:lstStyle>
          <a:p>
            <a:pPr lvl="0"/>
            <a:r>
              <a:rPr lang="en-US" dirty="0"/>
              <a:t>Headline 48pt</a:t>
            </a:r>
          </a:p>
        </p:txBody>
      </p:sp>
      <p:sp>
        <p:nvSpPr>
          <p:cNvPr id="5" name="Text Placeholder 6"/>
          <p:cNvSpPr>
            <a:spLocks noGrp="1"/>
          </p:cNvSpPr>
          <p:nvPr>
            <p:ph type="body" sz="quarter" idx="51" hasCustomPrompt="1"/>
          </p:nvPr>
        </p:nvSpPr>
        <p:spPr>
          <a:xfrm>
            <a:off x="408759" y="1306651"/>
            <a:ext cx="7955638" cy="743001"/>
          </a:xfrm>
          <a:prstGeom prst="rect">
            <a:avLst/>
          </a:prstGeom>
        </p:spPr>
        <p:txBody>
          <a:bodyPr anchor="t"/>
          <a:lstStyle>
            <a:lvl1pPr marL="0" indent="0" algn="l">
              <a:lnSpc>
                <a:spcPct val="100000"/>
              </a:lnSpc>
              <a:spcBef>
                <a:spcPts val="0"/>
              </a:spcBef>
              <a:buNone/>
              <a:defRPr sz="2800" b="1" i="0" cap="none" baseline="0">
                <a:solidFill>
                  <a:schemeClr val="tx1">
                    <a:lumMod val="50000"/>
                    <a:lumOff val="50000"/>
                  </a:schemeClr>
                </a:solidFill>
                <a:latin typeface="Arial"/>
                <a:ea typeface="Lato Heavy" panose="020F0502020204030203" pitchFamily="34" charset="0"/>
                <a:cs typeface="Arial"/>
              </a:defRPr>
            </a:lvl1pPr>
          </a:lstStyle>
          <a:p>
            <a:pPr lvl="0"/>
            <a:r>
              <a:rPr lang="en-US" dirty="0"/>
              <a:t>Subtitle One 28pt</a:t>
            </a:r>
          </a:p>
        </p:txBody>
      </p:sp>
      <p:sp>
        <p:nvSpPr>
          <p:cNvPr id="6" name="Text Placeholder 6"/>
          <p:cNvSpPr>
            <a:spLocks noGrp="1"/>
          </p:cNvSpPr>
          <p:nvPr>
            <p:ph type="body" sz="quarter" idx="53" hasCustomPrompt="1"/>
          </p:nvPr>
        </p:nvSpPr>
        <p:spPr>
          <a:xfrm>
            <a:off x="428783" y="3029368"/>
            <a:ext cx="8469248" cy="152400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2000" baseline="0">
                <a:latin typeface="Arial"/>
                <a:cs typeface="Arial"/>
              </a:defRPr>
            </a:lvl2pPr>
            <a:lvl3pPr marL="1143000" indent="-228600">
              <a:lnSpc>
                <a:spcPct val="100000"/>
              </a:lnSpc>
              <a:spcBef>
                <a:spcPts val="1000"/>
              </a:spcBef>
              <a:buFont typeface="Courier New"/>
              <a:buChar char="o"/>
              <a:defRPr sz="2000" baseline="0">
                <a:latin typeface="Arial"/>
                <a:cs typeface="Arial"/>
              </a:defRPr>
            </a:lvl3pPr>
          </a:lstStyle>
          <a:p>
            <a:r>
              <a:rPr lang="en-US" dirty="0"/>
              <a:t>Bullet list 18pt</a:t>
            </a:r>
          </a:p>
          <a:p>
            <a:pPr lvl="1"/>
            <a:r>
              <a:rPr lang="en-US" dirty="0"/>
              <a:t>Additional bullet</a:t>
            </a:r>
          </a:p>
          <a:p>
            <a:pPr lvl="2"/>
            <a:r>
              <a:rPr lang="en-US" dirty="0"/>
              <a:t>Even more bullet lists</a:t>
            </a:r>
          </a:p>
        </p:txBody>
      </p:sp>
      <p:sp>
        <p:nvSpPr>
          <p:cNvPr id="7" name="Text Placeholder 6"/>
          <p:cNvSpPr>
            <a:spLocks noGrp="1"/>
          </p:cNvSpPr>
          <p:nvPr>
            <p:ph type="body" sz="quarter" idx="54" hasCustomPrompt="1"/>
          </p:nvPr>
        </p:nvSpPr>
        <p:spPr>
          <a:xfrm>
            <a:off x="411091" y="2404347"/>
            <a:ext cx="3061883" cy="371021"/>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1" i="0" cap="none" baseline="0">
                <a:latin typeface="Arial"/>
                <a:cs typeface="Arial"/>
              </a:defRPr>
            </a:lvl1pPr>
          </a:lstStyle>
          <a:p>
            <a:r>
              <a:rPr lang="en-US" dirty="0"/>
              <a:t>Bold Item header 18pt</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058737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Yellow Feature Slide">
    <p:spTree>
      <p:nvGrpSpPr>
        <p:cNvPr id="1" name=""/>
        <p:cNvGrpSpPr/>
        <p:nvPr/>
      </p:nvGrpSpPr>
      <p:grpSpPr>
        <a:xfrm>
          <a:off x="0" y="0"/>
          <a:ext cx="0" cy="0"/>
          <a:chOff x="0" y="0"/>
          <a:chExt cx="0" cy="0"/>
        </a:xfrm>
      </p:grpSpPr>
      <p:sp>
        <p:nvSpPr>
          <p:cNvPr id="4" name="Rectangle 3"/>
          <p:cNvSpPr/>
          <p:nvPr userDrawn="1"/>
        </p:nvSpPr>
        <p:spPr>
          <a:xfrm>
            <a:off x="0" y="0"/>
            <a:ext cx="3760024" cy="6858000"/>
          </a:xfrm>
          <a:prstGeom prst="rect">
            <a:avLst/>
          </a:prstGeom>
          <a:solidFill>
            <a:srgbClr val="F6C5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329266" y="1085522"/>
            <a:ext cx="3085812" cy="1359294"/>
          </a:xfrm>
          <a:prstGeom prst="rect">
            <a:avLst/>
          </a:prstGeom>
        </p:spPr>
        <p:txBody>
          <a:bodyPr/>
          <a:lstStyle>
            <a:lvl1pPr marL="0" indent="0">
              <a:lnSpc>
                <a:spcPts val="6000"/>
              </a:lnSpc>
              <a:buNone/>
              <a:defRPr sz="4800" b="1" i="0" baseline="0">
                <a:solidFill>
                  <a:srgbClr val="07224A"/>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4084470" y="716643"/>
            <a:ext cx="4829240"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6"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088448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Feature Slide">
    <p:spTree>
      <p:nvGrpSpPr>
        <p:cNvPr id="1" name=""/>
        <p:cNvGrpSpPr/>
        <p:nvPr/>
      </p:nvGrpSpPr>
      <p:grpSpPr>
        <a:xfrm>
          <a:off x="0" y="0"/>
          <a:ext cx="0" cy="0"/>
          <a:chOff x="0" y="0"/>
          <a:chExt cx="0" cy="0"/>
        </a:xfrm>
      </p:grpSpPr>
      <p:sp>
        <p:nvSpPr>
          <p:cNvPr id="6" name="Rectangle 5"/>
          <p:cNvSpPr/>
          <p:nvPr userDrawn="1"/>
        </p:nvSpPr>
        <p:spPr>
          <a:xfrm>
            <a:off x="0" y="0"/>
            <a:ext cx="3760024" cy="6858000"/>
          </a:xfrm>
          <a:prstGeom prst="rect">
            <a:avLst/>
          </a:prstGeom>
          <a:solidFill>
            <a:srgbClr val="0826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329266" y="1085522"/>
            <a:ext cx="3085812" cy="1359294"/>
          </a:xfrm>
          <a:prstGeom prst="rect">
            <a:avLst/>
          </a:prstGeom>
        </p:spPr>
        <p:txBody>
          <a:bodyPr/>
          <a:lstStyle>
            <a:lvl1pPr marL="0" indent="0">
              <a:lnSpc>
                <a:spcPts val="6000"/>
              </a:lnSpc>
              <a:buNone/>
              <a:defRPr sz="4800" b="1" i="0" baseline="0">
                <a:solidFill>
                  <a:schemeClr val="bg1"/>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4084470" y="716643"/>
            <a:ext cx="4829240"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1798601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Yellow Break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02414" y="6376985"/>
            <a:ext cx="4454224" cy="365125"/>
          </a:xfrm>
          <a:prstGeom prst="rect">
            <a:avLst/>
          </a:prstGeom>
        </p:spPr>
        <p:txBody>
          <a:bodyPr/>
          <a:lstStyle/>
          <a:p>
            <a:endParaRPr lang="en-US" dirty="0"/>
          </a:p>
        </p:txBody>
      </p:sp>
      <p:sp>
        <p:nvSpPr>
          <p:cNvPr id="4" name="Rectangle 3"/>
          <p:cNvSpPr/>
          <p:nvPr userDrawn="1"/>
        </p:nvSpPr>
        <p:spPr>
          <a:xfrm>
            <a:off x="0" y="0"/>
            <a:ext cx="9144000" cy="6858000"/>
          </a:xfrm>
          <a:prstGeom prst="rect">
            <a:avLst/>
          </a:prstGeom>
          <a:solidFill>
            <a:srgbClr val="F6C5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979959" y="3123910"/>
            <a:ext cx="7259540" cy="999906"/>
          </a:xfrm>
          <a:prstGeom prst="rect">
            <a:avLst/>
          </a:prstGeom>
        </p:spPr>
        <p:txBody>
          <a:bodyPr/>
          <a:lstStyle>
            <a:lvl1pPr marL="0" indent="0">
              <a:lnSpc>
                <a:spcPts val="6000"/>
              </a:lnSpc>
              <a:buNone/>
              <a:defRPr sz="4800" b="1" i="0" baseline="0">
                <a:solidFill>
                  <a:srgbClr val="07224A"/>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979958" y="4327656"/>
            <a:ext cx="5385857" cy="145823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2386759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Break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826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9"/>
          <p:cNvSpPr>
            <a:spLocks noGrp="1"/>
          </p:cNvSpPr>
          <p:nvPr>
            <p:ph type="body" sz="quarter" idx="12" hasCustomPrompt="1"/>
          </p:nvPr>
        </p:nvSpPr>
        <p:spPr>
          <a:xfrm>
            <a:off x="979959" y="3123910"/>
            <a:ext cx="7259540" cy="999906"/>
          </a:xfrm>
          <a:prstGeom prst="rect">
            <a:avLst/>
          </a:prstGeom>
        </p:spPr>
        <p:txBody>
          <a:bodyPr/>
          <a:lstStyle>
            <a:lvl1pPr marL="0" indent="0">
              <a:lnSpc>
                <a:spcPts val="6000"/>
              </a:lnSpc>
              <a:buNone/>
              <a:defRPr sz="4800" b="1" i="0" baseline="0">
                <a:solidFill>
                  <a:srgbClr val="FFFFFF"/>
                </a:solidFill>
                <a:latin typeface="Calibri"/>
                <a:cs typeface="Calibri"/>
              </a:defRPr>
            </a:lvl1pPr>
          </a:lstStyle>
          <a:p>
            <a:pPr lvl="0"/>
            <a:r>
              <a:rPr lang="en-US" dirty="0"/>
              <a:t>Slide Title.</a:t>
            </a:r>
          </a:p>
        </p:txBody>
      </p:sp>
      <p:sp>
        <p:nvSpPr>
          <p:cNvPr id="7" name="Text Placeholder 6"/>
          <p:cNvSpPr>
            <a:spLocks noGrp="1"/>
          </p:cNvSpPr>
          <p:nvPr>
            <p:ph type="body" sz="quarter" idx="53" hasCustomPrompt="1"/>
          </p:nvPr>
        </p:nvSpPr>
        <p:spPr>
          <a:xfrm>
            <a:off x="979958" y="4327656"/>
            <a:ext cx="5385857" cy="1458230"/>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solidFill>
                  <a:srgbClr val="FFFFFF"/>
                </a:solidFill>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p:txBody>
      </p:sp>
    </p:spTree>
    <p:extLst>
      <p:ext uri="{BB962C8B-B14F-4D97-AF65-F5344CB8AC3E}">
        <p14:creationId xmlns:p14="http://schemas.microsoft.com/office/powerpoint/2010/main" val="558795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T Crest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412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T Crest w/Page Number">
    <p:spTree>
      <p:nvGrpSpPr>
        <p:cNvPr id="1" name=""/>
        <p:cNvGrpSpPr/>
        <p:nvPr/>
      </p:nvGrpSpPr>
      <p:grpSpPr>
        <a:xfrm>
          <a:off x="0" y="0"/>
          <a:ext cx="0" cy="0"/>
          <a:chOff x="0" y="0"/>
          <a:chExt cx="0" cy="0"/>
        </a:xfrm>
      </p:grpSpPr>
      <p:sp>
        <p:nvSpPr>
          <p:cNvPr id="2" name="Slide Number Placeholder 5"/>
          <p:cNvSpPr txBox="1">
            <a:spLocks/>
          </p:cNvSpPr>
          <p:nvPr userDrawn="1"/>
        </p:nvSpPr>
        <p:spPr>
          <a:xfrm>
            <a:off x="8498670" y="6274858"/>
            <a:ext cx="448735" cy="583142"/>
          </a:xfrm>
          <a:prstGeom prst="rect">
            <a:avLst/>
          </a:prstGeom>
          <a:solidFill>
            <a:srgbClr val="F6C51E"/>
          </a:solidFill>
        </p:spPr>
        <p:txBody>
          <a:bodyPr vert="horz" lIns="91440" tIns="0" rIns="91440" bIns="0" rtlCol="0" anchor="ctr"/>
          <a:lstStyle>
            <a:defPPr>
              <a:defRPr lang="en-US"/>
            </a:defPPr>
            <a:lvl1pPr marL="0" algn="ctr" defTabSz="457200" rtl="0" eaLnBrk="1" latinLnBrk="0" hangingPunct="1">
              <a:defRPr sz="1200" b="1" i="0" kern="1200">
                <a:solidFill>
                  <a:schemeClr val="accent2"/>
                </a:solidFill>
                <a:latin typeface="Arial"/>
                <a:ea typeface="Open Sans Extrabold" panose="020B0906030804020204" pitchFamily="34" charset="0"/>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9C15BBE9-EF51-406C-8B81-DCEC1643AEA3}" type="slidenum">
              <a:rPr lang="en-US" kern="0" smtClean="0">
                <a:solidFill>
                  <a:schemeClr val="tx2"/>
                </a:solidFill>
                <a:ea typeface="Open Sans" panose="020B0606030504020204" pitchFamily="34" charset="0"/>
              </a:rPr>
              <a:pPr defTabSz="914400">
                <a:defRPr/>
              </a:pPr>
              <a:t>‹#›</a:t>
            </a:fld>
            <a:endParaRPr lang="en-US" kern="0" dirty="0">
              <a:solidFill>
                <a:schemeClr val="tx2"/>
              </a:solidFill>
            </a:endParaRPr>
          </a:p>
        </p:txBody>
      </p:sp>
    </p:spTree>
    <p:extLst>
      <p:ext uri="{BB962C8B-B14F-4D97-AF65-F5344CB8AC3E}">
        <p14:creationId xmlns:p14="http://schemas.microsoft.com/office/powerpoint/2010/main" val="152055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 Plain">
    <p:spTree>
      <p:nvGrpSpPr>
        <p:cNvPr id="1" name=""/>
        <p:cNvGrpSpPr/>
        <p:nvPr/>
      </p:nvGrpSpPr>
      <p:grpSpPr>
        <a:xfrm>
          <a:off x="0" y="0"/>
          <a:ext cx="0" cy="0"/>
          <a:chOff x="0" y="0"/>
          <a:chExt cx="0" cy="0"/>
        </a:xfrm>
      </p:grpSpPr>
      <p:sp>
        <p:nvSpPr>
          <p:cNvPr id="4" name="Text Placeholder 9"/>
          <p:cNvSpPr>
            <a:spLocks noGrp="1"/>
          </p:cNvSpPr>
          <p:nvPr>
            <p:ph type="body" sz="quarter" idx="12" hasCustomPrompt="1"/>
          </p:nvPr>
        </p:nvSpPr>
        <p:spPr>
          <a:xfrm>
            <a:off x="807363" y="1504581"/>
            <a:ext cx="8098507" cy="880535"/>
          </a:xfrm>
          <a:prstGeom prst="rect">
            <a:avLst/>
          </a:prstGeom>
          <a:noFill/>
        </p:spPr>
        <p:txBody>
          <a:bodyPr/>
          <a:lstStyle>
            <a:lvl1pPr marL="0" indent="0" algn="l">
              <a:lnSpc>
                <a:spcPts val="6000"/>
              </a:lnSpc>
              <a:buNone/>
              <a:defRPr sz="4800" b="1" baseline="0">
                <a:solidFill>
                  <a:srgbClr val="07224A"/>
                </a:solidFill>
                <a:latin typeface="Calibri"/>
                <a:cs typeface="Calibri"/>
              </a:defRPr>
            </a:lvl1pPr>
          </a:lstStyle>
          <a:p>
            <a:pPr lvl="0"/>
            <a:r>
              <a:rPr lang="en-US" dirty="0"/>
              <a:t>Presentation Title</a:t>
            </a:r>
          </a:p>
        </p:txBody>
      </p:sp>
      <p:sp>
        <p:nvSpPr>
          <p:cNvPr id="5" name="Text Placeholder 6"/>
          <p:cNvSpPr>
            <a:spLocks noGrp="1"/>
          </p:cNvSpPr>
          <p:nvPr>
            <p:ph type="body" sz="quarter" idx="51" hasCustomPrompt="1"/>
          </p:nvPr>
        </p:nvSpPr>
        <p:spPr>
          <a:xfrm>
            <a:off x="818895" y="2586213"/>
            <a:ext cx="7592786" cy="479930"/>
          </a:xfrm>
          <a:prstGeom prst="rect">
            <a:avLst/>
          </a:prstGeom>
        </p:spPr>
        <p:txBody>
          <a:bodyPr anchor="t"/>
          <a:lstStyle>
            <a:lvl1pPr marL="0" indent="0" algn="l">
              <a:lnSpc>
                <a:spcPct val="100000"/>
              </a:lnSpc>
              <a:spcBef>
                <a:spcPts val="0"/>
              </a:spcBef>
              <a:buNone/>
              <a:defRPr sz="2800" b="1" i="0" cap="none" baseline="0">
                <a:solidFill>
                  <a:schemeClr val="tx1">
                    <a:lumMod val="50000"/>
                    <a:lumOff val="50000"/>
                  </a:schemeClr>
                </a:solidFill>
                <a:latin typeface="Arial"/>
                <a:ea typeface="Lato Heavy" panose="020F0502020204030203" pitchFamily="34" charset="0"/>
                <a:cs typeface="Arial"/>
              </a:defRPr>
            </a:lvl1pPr>
          </a:lstStyle>
          <a:p>
            <a:pPr lvl="0"/>
            <a:r>
              <a:rPr lang="en-US" dirty="0"/>
              <a:t>Subtitle for Presentation</a:t>
            </a:r>
          </a:p>
        </p:txBody>
      </p:sp>
      <p:cxnSp>
        <p:nvCxnSpPr>
          <p:cNvPr id="6" name="Straight Connector 5"/>
          <p:cNvCxnSpPr/>
          <p:nvPr userDrawn="1"/>
        </p:nvCxnSpPr>
        <p:spPr>
          <a:xfrm>
            <a:off x="0" y="1921696"/>
            <a:ext cx="625929"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53" hasCustomPrompt="1"/>
          </p:nvPr>
        </p:nvSpPr>
        <p:spPr>
          <a:xfrm>
            <a:off x="820777" y="3238500"/>
            <a:ext cx="7585523"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1" i="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dirty="0"/>
              <a:t>Presenter Name</a:t>
            </a:r>
          </a:p>
        </p:txBody>
      </p:sp>
      <p:sp>
        <p:nvSpPr>
          <p:cNvPr id="8" name="Text Placeholder 6"/>
          <p:cNvSpPr>
            <a:spLocks noGrp="1"/>
          </p:cNvSpPr>
          <p:nvPr>
            <p:ph type="body" sz="quarter" idx="54" hasCustomPrompt="1"/>
          </p:nvPr>
        </p:nvSpPr>
        <p:spPr>
          <a:xfrm>
            <a:off x="820777" y="3737429"/>
            <a:ext cx="7585523"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dirty="0"/>
              <a:t>Date</a:t>
            </a:r>
          </a:p>
        </p:txBody>
      </p:sp>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spTree>
    <p:extLst>
      <p:ext uri="{BB962C8B-B14F-4D97-AF65-F5344CB8AC3E}">
        <p14:creationId xmlns:p14="http://schemas.microsoft.com/office/powerpoint/2010/main" val="277848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 U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535682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Presentation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1" hasCustomPrompt="1"/>
          </p:nvPr>
        </p:nvSpPr>
        <p:spPr>
          <a:xfrm>
            <a:off x="450415" y="1034017"/>
            <a:ext cx="5342295" cy="479930"/>
          </a:xfrm>
          <a:prstGeom prst="rect">
            <a:avLst/>
          </a:prstGeom>
        </p:spPr>
        <p:txBody>
          <a:bodyPr anchor="t"/>
          <a:lstStyle>
            <a:lvl1pPr marL="0" indent="0" algn="l">
              <a:lnSpc>
                <a:spcPct val="100000"/>
              </a:lnSpc>
              <a:spcBef>
                <a:spcPts val="0"/>
              </a:spcBef>
              <a:buNone/>
              <a:defRPr sz="2800" b="1" i="0" cap="none" baseline="0">
                <a:solidFill>
                  <a:schemeClr val="tx1">
                    <a:lumMod val="50000"/>
                    <a:lumOff val="50000"/>
                  </a:schemeClr>
                </a:solidFill>
                <a:latin typeface="Arial"/>
                <a:ea typeface="Lato Heavy" panose="020F0502020204030203" pitchFamily="34" charset="0"/>
                <a:cs typeface="Arial"/>
              </a:defRPr>
            </a:lvl1pPr>
          </a:lstStyle>
          <a:p>
            <a:pPr lvl="0"/>
            <a:r>
              <a:rPr lang="en-US" dirty="0"/>
              <a:t>Subtitle for Presentation</a:t>
            </a:r>
          </a:p>
        </p:txBody>
      </p:sp>
      <p:sp>
        <p:nvSpPr>
          <p:cNvPr id="7" name="Text Placeholder 6"/>
          <p:cNvSpPr>
            <a:spLocks noGrp="1"/>
          </p:cNvSpPr>
          <p:nvPr>
            <p:ph type="body" sz="quarter" idx="53" hasCustomPrompt="1"/>
          </p:nvPr>
        </p:nvSpPr>
        <p:spPr>
          <a:xfrm>
            <a:off x="452297" y="1686304"/>
            <a:ext cx="5340302"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1" i="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dirty="0"/>
              <a:t>Presenter Name</a:t>
            </a:r>
          </a:p>
        </p:txBody>
      </p:sp>
      <p:sp>
        <p:nvSpPr>
          <p:cNvPr id="8" name="Text Placeholder 6"/>
          <p:cNvSpPr>
            <a:spLocks noGrp="1"/>
          </p:cNvSpPr>
          <p:nvPr>
            <p:ph type="body" sz="quarter" idx="54" hasCustomPrompt="1"/>
          </p:nvPr>
        </p:nvSpPr>
        <p:spPr>
          <a:xfrm>
            <a:off x="452297" y="2185233"/>
            <a:ext cx="5340302"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dirty="0"/>
              <a:t>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7100" y="0"/>
            <a:ext cx="31369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047" y="6226278"/>
            <a:ext cx="2170216" cy="557022"/>
          </a:xfrm>
          <a:prstGeom prst="rect">
            <a:avLst/>
          </a:prstGeom>
        </p:spPr>
      </p:pic>
    </p:spTree>
    <p:extLst>
      <p:ext uri="{BB962C8B-B14F-4D97-AF65-F5344CB8AC3E}">
        <p14:creationId xmlns:p14="http://schemas.microsoft.com/office/powerpoint/2010/main" val="244087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 UTMC">
    <p:spTree>
      <p:nvGrpSpPr>
        <p:cNvPr id="1" name=""/>
        <p:cNvGrpSpPr/>
        <p:nvPr/>
      </p:nvGrpSpPr>
      <p:grpSpPr>
        <a:xfrm>
          <a:off x="0" y="0"/>
          <a:ext cx="0" cy="0"/>
          <a:chOff x="0" y="0"/>
          <a:chExt cx="0" cy="0"/>
        </a:xfrm>
      </p:grpSpPr>
      <p:sp>
        <p:nvSpPr>
          <p:cNvPr id="5" name="Text Placeholder 9"/>
          <p:cNvSpPr>
            <a:spLocks noGrp="1"/>
          </p:cNvSpPr>
          <p:nvPr>
            <p:ph type="body" sz="quarter" idx="18" hasCustomPrompt="1"/>
          </p:nvPr>
        </p:nvSpPr>
        <p:spPr>
          <a:xfrm>
            <a:off x="436693" y="27883"/>
            <a:ext cx="535682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Presentation Title</a:t>
            </a:r>
          </a:p>
        </p:txBody>
      </p:sp>
      <p:cxnSp>
        <p:nvCxnSpPr>
          <p:cNvPr id="6" name="Straight Connector 5"/>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51" hasCustomPrompt="1"/>
          </p:nvPr>
        </p:nvSpPr>
        <p:spPr>
          <a:xfrm>
            <a:off x="450415" y="1034017"/>
            <a:ext cx="5342295" cy="479930"/>
          </a:xfrm>
          <a:prstGeom prst="rect">
            <a:avLst/>
          </a:prstGeom>
        </p:spPr>
        <p:txBody>
          <a:bodyPr anchor="t"/>
          <a:lstStyle>
            <a:lvl1pPr marL="0" indent="0" algn="l">
              <a:lnSpc>
                <a:spcPct val="100000"/>
              </a:lnSpc>
              <a:spcBef>
                <a:spcPts val="0"/>
              </a:spcBef>
              <a:buNone/>
              <a:defRPr sz="2800" b="1" i="0" cap="none" baseline="0">
                <a:solidFill>
                  <a:schemeClr val="tx1">
                    <a:lumMod val="50000"/>
                    <a:lumOff val="50000"/>
                  </a:schemeClr>
                </a:solidFill>
                <a:latin typeface="Arial"/>
                <a:ea typeface="Lato Heavy" panose="020F0502020204030203" pitchFamily="34" charset="0"/>
                <a:cs typeface="Arial"/>
              </a:defRPr>
            </a:lvl1pPr>
          </a:lstStyle>
          <a:p>
            <a:pPr lvl="0"/>
            <a:r>
              <a:rPr lang="en-US" dirty="0"/>
              <a:t>Subtitle for Presentation</a:t>
            </a:r>
          </a:p>
        </p:txBody>
      </p:sp>
      <p:sp>
        <p:nvSpPr>
          <p:cNvPr id="8" name="Text Placeholder 6"/>
          <p:cNvSpPr>
            <a:spLocks noGrp="1"/>
          </p:cNvSpPr>
          <p:nvPr>
            <p:ph type="body" sz="quarter" idx="53" hasCustomPrompt="1"/>
          </p:nvPr>
        </p:nvSpPr>
        <p:spPr>
          <a:xfrm>
            <a:off x="452297" y="1686304"/>
            <a:ext cx="5340302"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1" i="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dirty="0"/>
              <a:t>Presenter Name</a:t>
            </a:r>
          </a:p>
        </p:txBody>
      </p:sp>
      <p:sp>
        <p:nvSpPr>
          <p:cNvPr id="9" name="Text Placeholder 6"/>
          <p:cNvSpPr>
            <a:spLocks noGrp="1"/>
          </p:cNvSpPr>
          <p:nvPr>
            <p:ph type="body" sz="quarter" idx="54" hasCustomPrompt="1"/>
          </p:nvPr>
        </p:nvSpPr>
        <p:spPr>
          <a:xfrm>
            <a:off x="452297" y="2185233"/>
            <a:ext cx="5340302" cy="480786"/>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a:buNone/>
              <a:tabLst/>
              <a:defRPr sz="2000" b="0" cap="none" baseline="0">
                <a:latin typeface="Arial"/>
                <a:cs typeface="Arial"/>
              </a:defRPr>
            </a:lvl1pPr>
            <a:lvl2pPr marL="685800" indent="-228600">
              <a:lnSpc>
                <a:spcPct val="100000"/>
              </a:lnSpc>
              <a:spcBef>
                <a:spcPts val="1000"/>
              </a:spcBef>
              <a:buFont typeface="Wingdings" charset="2"/>
              <a:buChar char="§"/>
              <a:defRPr sz="1600" baseline="0"/>
            </a:lvl2pPr>
            <a:lvl3pPr marL="1143000" indent="-228600">
              <a:lnSpc>
                <a:spcPct val="100000"/>
              </a:lnSpc>
              <a:spcBef>
                <a:spcPts val="1000"/>
              </a:spcBef>
              <a:buFont typeface="Courier New"/>
              <a:buChar char="o"/>
              <a:defRPr sz="1600" baseline="0"/>
            </a:lvl3pPr>
          </a:lstStyle>
          <a:p>
            <a:r>
              <a:rPr lang="en-US" dirty="0"/>
              <a:t>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7100" y="0"/>
            <a:ext cx="31369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047" y="6226278"/>
            <a:ext cx="2170216" cy="557022"/>
          </a:xfrm>
          <a:prstGeom prst="rect">
            <a:avLst/>
          </a:prstGeom>
        </p:spPr>
      </p:pic>
    </p:spTree>
    <p:extLst>
      <p:ext uri="{BB962C8B-B14F-4D97-AF65-F5344CB8AC3E}">
        <p14:creationId xmlns:p14="http://schemas.microsoft.com/office/powerpoint/2010/main" val="416069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456551" y="1062165"/>
            <a:ext cx="8472838"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47" y="6226278"/>
            <a:ext cx="2170216" cy="557022"/>
          </a:xfrm>
          <a:prstGeom prst="rect">
            <a:avLst/>
          </a:prstGeom>
        </p:spPr>
      </p:pic>
    </p:spTree>
    <p:extLst>
      <p:ext uri="{BB962C8B-B14F-4D97-AF65-F5344CB8AC3E}">
        <p14:creationId xmlns:p14="http://schemas.microsoft.com/office/powerpoint/2010/main" val="428501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Lis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456550" y="1062165"/>
            <a:ext cx="4106139"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7" name="Text Placeholder 6"/>
          <p:cNvSpPr>
            <a:spLocks noGrp="1"/>
          </p:cNvSpPr>
          <p:nvPr>
            <p:ph type="body" sz="quarter" idx="54" hasCustomPrompt="1"/>
          </p:nvPr>
        </p:nvSpPr>
        <p:spPr>
          <a:xfrm>
            <a:off x="4813560" y="1062165"/>
            <a:ext cx="4115829" cy="3583215"/>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8"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47" y="6226278"/>
            <a:ext cx="2170216" cy="557022"/>
          </a:xfrm>
          <a:prstGeom prst="rect">
            <a:avLst/>
          </a:prstGeom>
        </p:spPr>
      </p:pic>
    </p:spTree>
    <p:extLst>
      <p:ext uri="{BB962C8B-B14F-4D97-AF65-F5344CB8AC3E}">
        <p14:creationId xmlns:p14="http://schemas.microsoft.com/office/powerpoint/2010/main" val="278926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 Image Right">
    <p:spTree>
      <p:nvGrpSpPr>
        <p:cNvPr id="1" name=""/>
        <p:cNvGrpSpPr/>
        <p:nvPr/>
      </p:nvGrpSpPr>
      <p:grpSpPr>
        <a:xfrm>
          <a:off x="0" y="0"/>
          <a:ext cx="0" cy="0"/>
          <a:chOff x="0" y="0"/>
          <a:chExt cx="0" cy="0"/>
        </a:xfrm>
      </p:grpSpPr>
      <p:sp>
        <p:nvSpPr>
          <p:cNvPr id="4" name="Text Placeholder 9"/>
          <p:cNvSpPr>
            <a:spLocks noGrp="1"/>
          </p:cNvSpPr>
          <p:nvPr>
            <p:ph type="body" sz="quarter" idx="18" hasCustomPrompt="1"/>
          </p:nvPr>
        </p:nvSpPr>
        <p:spPr>
          <a:xfrm>
            <a:off x="436693" y="27883"/>
            <a:ext cx="8492696" cy="888554"/>
          </a:xfrm>
          <a:prstGeom prst="rect">
            <a:avLst/>
          </a:prstGeom>
          <a:noFill/>
          <a:ln>
            <a:solidFill>
              <a:schemeClr val="bg1"/>
            </a:solidFill>
          </a:ln>
        </p:spPr>
        <p:txBody>
          <a:bodyPr/>
          <a:lstStyle>
            <a:lvl1pPr marL="0" indent="0">
              <a:lnSpc>
                <a:spcPts val="6000"/>
              </a:lnSpc>
              <a:buNone/>
              <a:defRPr sz="4800" b="1" baseline="0">
                <a:solidFill>
                  <a:srgbClr val="07224A"/>
                </a:solidFill>
                <a:latin typeface="Calibri"/>
                <a:cs typeface="Calibri"/>
              </a:defRPr>
            </a:lvl1pPr>
          </a:lstStyle>
          <a:p>
            <a:pPr lvl="0"/>
            <a:r>
              <a:rPr lang="en-US" dirty="0"/>
              <a:t>Slide Title</a:t>
            </a:r>
          </a:p>
        </p:txBody>
      </p:sp>
      <p:cxnSp>
        <p:nvCxnSpPr>
          <p:cNvPr id="5" name="Straight Connector 4"/>
          <p:cNvCxnSpPr/>
          <p:nvPr userDrawn="1"/>
        </p:nvCxnSpPr>
        <p:spPr>
          <a:xfrm>
            <a:off x="0" y="474024"/>
            <a:ext cx="344946"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53" hasCustomPrompt="1"/>
          </p:nvPr>
        </p:nvSpPr>
        <p:spPr>
          <a:xfrm>
            <a:off x="456550" y="1062165"/>
            <a:ext cx="5023382" cy="4784039"/>
          </a:xfrm>
          <a:prstGeom prst="rect">
            <a:avLst/>
          </a:prstGeom>
        </p:spPr>
        <p:txBody>
          <a:bodyPr anchor="t"/>
          <a:lstStyle>
            <a:lvl1pPr marL="285750" marR="0" indent="-285750" algn="l" defTabSz="914400" rtl="0" eaLnBrk="1" fontAlgn="auto" latinLnBrk="0" hangingPunct="1">
              <a:lnSpc>
                <a:spcPct val="100000"/>
              </a:lnSpc>
              <a:spcBef>
                <a:spcPts val="1000"/>
              </a:spcBef>
              <a:spcAft>
                <a:spcPts val="0"/>
              </a:spcAft>
              <a:buClrTx/>
              <a:buSzTx/>
              <a:buFont typeface="Arial"/>
              <a:buChar char="•"/>
              <a:tabLst/>
              <a:defRPr sz="2000" cap="none" baseline="0">
                <a:latin typeface="Arial"/>
                <a:cs typeface="Arial"/>
              </a:defRPr>
            </a:lvl1pPr>
            <a:lvl2pPr marL="685800" indent="-228600">
              <a:lnSpc>
                <a:spcPct val="100000"/>
              </a:lnSpc>
              <a:spcBef>
                <a:spcPts val="1000"/>
              </a:spcBef>
              <a:buFont typeface="Wingdings" charset="2"/>
              <a:buChar char="§"/>
              <a:defRPr sz="1600" baseline="0"/>
            </a:lvl2pPr>
            <a:lvl3pPr marL="914400" indent="0">
              <a:lnSpc>
                <a:spcPct val="100000"/>
              </a:lnSpc>
              <a:spcBef>
                <a:spcPts val="1000"/>
              </a:spcBef>
              <a:buFont typeface="Courier New"/>
              <a:buNone/>
              <a:defRPr sz="1600" baseline="0"/>
            </a:lvl3pPr>
          </a:lstStyle>
          <a:p>
            <a:r>
              <a:rPr lang="en-US" dirty="0"/>
              <a:t>List item</a:t>
            </a:r>
          </a:p>
          <a:p>
            <a:r>
              <a:rPr lang="en-US" dirty="0"/>
              <a:t>List item</a:t>
            </a:r>
          </a:p>
          <a:p>
            <a:r>
              <a:rPr lang="en-US" dirty="0"/>
              <a:t>List item</a:t>
            </a:r>
          </a:p>
          <a:p>
            <a:r>
              <a:rPr lang="en-US" dirty="0"/>
              <a:t>List item</a:t>
            </a:r>
          </a:p>
          <a:p>
            <a:r>
              <a:rPr lang="en-US" dirty="0"/>
              <a:t>List item</a:t>
            </a:r>
          </a:p>
          <a:p>
            <a:r>
              <a:rPr lang="en-US" dirty="0"/>
              <a:t>List item</a:t>
            </a:r>
          </a:p>
        </p:txBody>
      </p:sp>
      <p:sp>
        <p:nvSpPr>
          <p:cNvPr id="9"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082650"/>
                </a:solidFill>
                <a:latin typeface="Calibri"/>
                <a:cs typeface="Calibri"/>
              </a:defRPr>
            </a:lvl1p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1689" y="1071004"/>
            <a:ext cx="3187700" cy="47752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047" y="6226278"/>
            <a:ext cx="2170216" cy="557022"/>
          </a:xfrm>
          <a:prstGeom prst="rect">
            <a:avLst/>
          </a:prstGeom>
        </p:spPr>
      </p:pic>
    </p:spTree>
    <p:extLst>
      <p:ext uri="{BB962C8B-B14F-4D97-AF65-F5344CB8AC3E}">
        <p14:creationId xmlns:p14="http://schemas.microsoft.com/office/powerpoint/2010/main" val="934499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34" Type="http://schemas.openxmlformats.org/officeDocument/2006/relationships/image" Target="../media/image5.jp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image" Target="../media/image4.png"/><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solidFill>
            <a:srgbClr val="07224A">
              <a:alpha val="5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929240"/>
      </p:ext>
    </p:extLst>
  </p:cSld>
  <p:clrMap bg1="lt1" tx1="dk1" bg2="lt2" tx2="dk2" accent1="accent1" accent2="accent2" accent3="accent3" accent4="accent4" accent5="accent5" accent6="accent6" hlink="hlink" folHlink="folHlink"/>
  <p:sldLayoutIdLst>
    <p:sldLayoutId id="2147483662" r:id="rId1"/>
    <p:sldLayoutId id="2147483663"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3"/>
          <a:stretch>
            <a:fillRect/>
          </a:stretch>
        </p:blipFill>
        <p:spPr>
          <a:xfrm>
            <a:off x="154729" y="6283903"/>
            <a:ext cx="417286" cy="476898"/>
          </a:xfrm>
          <a:prstGeom prst="rect">
            <a:avLst/>
          </a:prstGeom>
        </p:spPr>
      </p:pic>
      <p:sp>
        <p:nvSpPr>
          <p:cNvPr id="10" name="Slide Number Placeholder 5"/>
          <p:cNvSpPr txBox="1">
            <a:spLocks/>
          </p:cNvSpPr>
          <p:nvPr userDrawn="1"/>
        </p:nvSpPr>
        <p:spPr>
          <a:xfrm>
            <a:off x="8498670" y="6274858"/>
            <a:ext cx="448735" cy="583142"/>
          </a:xfrm>
          <a:prstGeom prst="rect">
            <a:avLst/>
          </a:prstGeom>
          <a:solidFill>
            <a:srgbClr val="F6C51E"/>
          </a:solidFill>
        </p:spPr>
        <p:txBody>
          <a:bodyPr vert="horz" lIns="91440" tIns="0" rIns="91440" bIns="0" rtlCol="0" anchor="ctr"/>
          <a:lstStyle>
            <a:defPPr>
              <a:defRPr lang="en-US"/>
            </a:defPPr>
            <a:lvl1pPr marL="0" algn="ctr" defTabSz="457200" rtl="0" eaLnBrk="1" latinLnBrk="0" hangingPunct="1">
              <a:defRPr sz="1200" b="1" i="0" kern="1200">
                <a:solidFill>
                  <a:schemeClr val="accent2"/>
                </a:solidFill>
                <a:latin typeface="Arial"/>
                <a:ea typeface="Open Sans Extrabold" panose="020B0906030804020204" pitchFamily="34" charset="0"/>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9C15BBE9-EF51-406C-8B81-DCEC1643AEA3}" type="slidenum">
              <a:rPr lang="en-US" kern="0" smtClean="0">
                <a:solidFill>
                  <a:schemeClr val="tx2"/>
                </a:solidFill>
                <a:ea typeface="Open Sans" panose="020B0606030504020204" pitchFamily="34" charset="0"/>
              </a:rPr>
              <a:pPr defTabSz="914400">
                <a:defRPr/>
              </a:pPr>
              <a:t>‹#›</a:t>
            </a:fld>
            <a:endParaRPr lang="en-US" kern="0" dirty="0">
              <a:solidFill>
                <a:schemeClr val="tx2"/>
              </a:solidFill>
            </a:endParaRPr>
          </a:p>
        </p:txBody>
      </p:sp>
      <p:sp>
        <p:nvSpPr>
          <p:cNvPr id="13" name="Footer Placeholder 4"/>
          <p:cNvSpPr>
            <a:spLocks noGrp="1"/>
          </p:cNvSpPr>
          <p:nvPr>
            <p:ph type="ftr" sz="quarter" idx="3"/>
          </p:nvPr>
        </p:nvSpPr>
        <p:spPr>
          <a:xfrm>
            <a:off x="3986738" y="6376985"/>
            <a:ext cx="4454224" cy="365125"/>
          </a:xfrm>
          <a:prstGeom prst="rect">
            <a:avLst/>
          </a:prstGeom>
        </p:spPr>
        <p:txBody>
          <a:bodyPr vert="horz" lIns="91440" tIns="45720" rIns="91440" bIns="45720" rtlCol="0" anchor="ctr"/>
          <a:lstStyle>
            <a:lvl1pPr algn="r">
              <a:defRPr sz="1400" b="0" i="0">
                <a:solidFill>
                  <a:srgbClr val="1C2A55"/>
                </a:solidFill>
                <a:latin typeface="Calibri"/>
                <a:cs typeface="Calibri"/>
              </a:defRPr>
            </a:lvl1pPr>
          </a:lstStyle>
          <a:p>
            <a:r>
              <a:rPr lang="en-US" dirty="0"/>
              <a:t>The University of Toledo</a:t>
            </a:r>
          </a:p>
        </p:txBody>
      </p:sp>
      <p:pic>
        <p:nvPicPr>
          <p:cNvPr id="5" name="Picture 4"/>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23047" y="6226278"/>
            <a:ext cx="2170216" cy="557022"/>
          </a:xfrm>
          <a:prstGeom prst="rect">
            <a:avLst/>
          </a:prstGeom>
        </p:spPr>
      </p:pic>
    </p:spTree>
    <p:extLst>
      <p:ext uri="{BB962C8B-B14F-4D97-AF65-F5344CB8AC3E}">
        <p14:creationId xmlns:p14="http://schemas.microsoft.com/office/powerpoint/2010/main" val="392940163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stretch>
            <a:fillRect/>
          </a:stretch>
        </p:blipFill>
        <p:spPr>
          <a:xfrm>
            <a:off x="154729" y="6283903"/>
            <a:ext cx="417286" cy="476898"/>
          </a:xfrm>
          <a:prstGeom prst="rect">
            <a:avLst/>
          </a:prstGeom>
        </p:spPr>
      </p:pic>
    </p:spTree>
    <p:extLst>
      <p:ext uri="{BB962C8B-B14F-4D97-AF65-F5344CB8AC3E}">
        <p14:creationId xmlns:p14="http://schemas.microsoft.com/office/powerpoint/2010/main" val="1231979227"/>
      </p:ext>
    </p:extLst>
  </p:cSld>
  <p:clrMap bg1="lt1" tx1="dk1" bg2="lt2" tx2="dk2" accent1="accent1" accent2="accent2" accent3="accent3" accent4="accent4" accent5="accent5" accent6="accent6" hlink="hlink" folHlink="folHlink"/>
  <p:sldLayoutIdLst>
    <p:sldLayoutId id="2147483728" r:id="rId1"/>
    <p:sldLayoutId id="2147483729"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7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Follow your passion</a:t>
            </a:r>
          </a:p>
        </p:txBody>
      </p:sp>
      <p:sp>
        <p:nvSpPr>
          <p:cNvPr id="3" name="Text Placeholder 2"/>
          <p:cNvSpPr>
            <a:spLocks noGrp="1"/>
          </p:cNvSpPr>
          <p:nvPr>
            <p:ph type="body" sz="quarter" idx="53"/>
          </p:nvPr>
        </p:nvSpPr>
        <p:spPr/>
        <p:txBody>
          <a:bodyPr/>
          <a:lstStyle/>
          <a:p>
            <a:r>
              <a:rPr lang="en-US" dirty="0"/>
              <a:t>What do you call a passion without a plan? </a:t>
            </a:r>
          </a:p>
        </p:txBody>
      </p:sp>
      <p:sp>
        <p:nvSpPr>
          <p:cNvPr id="4" name="Footer Placeholder 3"/>
          <p:cNvSpPr>
            <a:spLocks noGrp="1"/>
          </p:cNvSpPr>
          <p:nvPr>
            <p:ph type="ftr" sz="quarter" idx="3"/>
          </p:nvPr>
        </p:nvSpPr>
        <p:spPr/>
        <p:txBody>
          <a:bodyPr/>
          <a:lstStyle/>
          <a:p>
            <a:endParaRPr lang="en-US" dirty="0"/>
          </a:p>
        </p:txBody>
      </p:sp>
      <p:pic>
        <p:nvPicPr>
          <p:cNvPr id="1026" name="Picture 2" descr="Image result for hob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532" y="3598984"/>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ird watching"/>
          <p:cNvPicPr>
            <a:picLocks noChangeAspect="1" noChangeArrowheads="1"/>
          </p:cNvPicPr>
          <p:nvPr/>
        </p:nvPicPr>
        <p:blipFill rotWithShape="1">
          <a:blip r:embed="rId3">
            <a:extLst>
              <a:ext uri="{28A0092B-C50C-407E-A947-70E740481C1C}">
                <a14:useLocalDpi xmlns:a14="http://schemas.microsoft.com/office/drawing/2010/main" val="0"/>
              </a:ext>
            </a:extLst>
          </a:blip>
          <a:srcRect l="45700" t="476" r="-212" b="-476"/>
          <a:stretch/>
        </p:blipFill>
        <p:spPr bwMode="auto">
          <a:xfrm>
            <a:off x="5867399" y="0"/>
            <a:ext cx="32607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86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Follow your passion</a:t>
            </a:r>
          </a:p>
        </p:txBody>
      </p:sp>
      <p:sp>
        <p:nvSpPr>
          <p:cNvPr id="3" name="Text Placeholder 2"/>
          <p:cNvSpPr>
            <a:spLocks noGrp="1"/>
          </p:cNvSpPr>
          <p:nvPr>
            <p:ph type="body" sz="quarter" idx="53"/>
          </p:nvPr>
        </p:nvSpPr>
        <p:spPr/>
        <p:txBody>
          <a:bodyPr/>
          <a:lstStyle/>
          <a:p>
            <a:r>
              <a:rPr lang="en-US" dirty="0"/>
              <a:t>What do you call a passion without a plan?</a:t>
            </a:r>
          </a:p>
          <a:p>
            <a:endParaRPr lang="en-US" dirty="0"/>
          </a:p>
          <a:p>
            <a:endParaRPr lang="en-US" dirty="0"/>
          </a:p>
          <a:p>
            <a:r>
              <a:rPr lang="en-US" sz="4000" b="1" dirty="0"/>
              <a:t>A HOBBY!</a:t>
            </a:r>
          </a:p>
          <a:p>
            <a:endParaRPr lang="en-US" sz="4000" b="1" dirty="0"/>
          </a:p>
          <a:p>
            <a:r>
              <a:rPr lang="en-US" dirty="0"/>
              <a:t> </a:t>
            </a:r>
          </a:p>
        </p:txBody>
      </p:sp>
      <p:sp>
        <p:nvSpPr>
          <p:cNvPr id="4" name="Footer Placeholder 3"/>
          <p:cNvSpPr>
            <a:spLocks noGrp="1"/>
          </p:cNvSpPr>
          <p:nvPr>
            <p:ph type="ftr" sz="quarter" idx="3"/>
          </p:nvPr>
        </p:nvSpPr>
        <p:spPr/>
        <p:txBody>
          <a:bodyPr/>
          <a:lstStyle/>
          <a:p>
            <a:endParaRPr lang="en-US" dirty="0"/>
          </a:p>
        </p:txBody>
      </p:sp>
      <p:pic>
        <p:nvPicPr>
          <p:cNvPr id="1026" name="Picture 2" descr="Image result for hob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532" y="3598984"/>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ird watching"/>
          <p:cNvPicPr>
            <a:picLocks noChangeAspect="1" noChangeArrowheads="1"/>
          </p:cNvPicPr>
          <p:nvPr/>
        </p:nvPicPr>
        <p:blipFill rotWithShape="1">
          <a:blip r:embed="rId3">
            <a:extLst>
              <a:ext uri="{28A0092B-C50C-407E-A947-70E740481C1C}">
                <a14:useLocalDpi xmlns:a14="http://schemas.microsoft.com/office/drawing/2010/main" val="0"/>
              </a:ext>
            </a:extLst>
          </a:blip>
          <a:srcRect l="45700" t="476" r="-212" b="-476"/>
          <a:stretch/>
        </p:blipFill>
        <p:spPr bwMode="auto">
          <a:xfrm>
            <a:off x="5867399" y="0"/>
            <a:ext cx="32607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0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Follow your passion</a:t>
            </a:r>
          </a:p>
        </p:txBody>
      </p:sp>
      <p:sp>
        <p:nvSpPr>
          <p:cNvPr id="3" name="Text Placeholder 2"/>
          <p:cNvSpPr>
            <a:spLocks noGrp="1"/>
          </p:cNvSpPr>
          <p:nvPr>
            <p:ph type="body" sz="quarter" idx="53"/>
          </p:nvPr>
        </p:nvSpPr>
        <p:spPr/>
        <p:txBody>
          <a:bodyPr/>
          <a:lstStyle/>
          <a:p>
            <a:r>
              <a:rPr lang="en-US" dirty="0"/>
              <a:t>What do you call a passion with a plan?</a:t>
            </a:r>
          </a:p>
          <a:p>
            <a:endParaRPr lang="en-US" dirty="0"/>
          </a:p>
          <a:p>
            <a:endParaRPr lang="en-US" dirty="0"/>
          </a:p>
          <a:p>
            <a:endParaRPr lang="en-US" dirty="0"/>
          </a:p>
          <a:p>
            <a:pPr marL="0" indent="0">
              <a:buNone/>
            </a:pPr>
            <a:endParaRPr lang="en-US" sz="4000" b="1" dirty="0"/>
          </a:p>
          <a:p>
            <a:pPr marL="0" indent="0">
              <a:buNone/>
            </a:pPr>
            <a:r>
              <a:rPr lang="en-US" dirty="0"/>
              <a:t> </a:t>
            </a:r>
          </a:p>
        </p:txBody>
      </p:sp>
      <p:sp>
        <p:nvSpPr>
          <p:cNvPr id="4" name="Footer Placeholder 3"/>
          <p:cNvSpPr>
            <a:spLocks noGrp="1"/>
          </p:cNvSpPr>
          <p:nvPr>
            <p:ph type="ftr" sz="quarter" idx="3"/>
          </p:nvPr>
        </p:nvSpPr>
        <p:spPr/>
        <p:txBody>
          <a:bodyPr/>
          <a:lstStyle/>
          <a:p>
            <a:endParaRPr lang="en-US" dirty="0"/>
          </a:p>
        </p:txBody>
      </p:sp>
      <p:pic>
        <p:nvPicPr>
          <p:cNvPr id="1026" name="Picture 2" descr="Image result for hob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532" y="3598984"/>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ird watching"/>
          <p:cNvPicPr>
            <a:picLocks noChangeAspect="1" noChangeArrowheads="1"/>
          </p:cNvPicPr>
          <p:nvPr/>
        </p:nvPicPr>
        <p:blipFill rotWithShape="1">
          <a:blip r:embed="rId3">
            <a:extLst>
              <a:ext uri="{28A0092B-C50C-407E-A947-70E740481C1C}">
                <a14:useLocalDpi xmlns:a14="http://schemas.microsoft.com/office/drawing/2010/main" val="0"/>
              </a:ext>
            </a:extLst>
          </a:blip>
          <a:srcRect l="45700" t="476" r="-212" b="-476"/>
          <a:stretch/>
        </p:blipFill>
        <p:spPr bwMode="auto">
          <a:xfrm>
            <a:off x="5867399" y="0"/>
            <a:ext cx="32607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2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Follow your passion</a:t>
            </a:r>
          </a:p>
        </p:txBody>
      </p:sp>
      <p:sp>
        <p:nvSpPr>
          <p:cNvPr id="3" name="Text Placeholder 2"/>
          <p:cNvSpPr>
            <a:spLocks noGrp="1"/>
          </p:cNvSpPr>
          <p:nvPr>
            <p:ph type="body" sz="quarter" idx="53"/>
          </p:nvPr>
        </p:nvSpPr>
        <p:spPr/>
        <p:txBody>
          <a:bodyPr/>
          <a:lstStyle/>
          <a:p>
            <a:r>
              <a:rPr lang="en-US" dirty="0"/>
              <a:t>What do you call a passion with a plan?</a:t>
            </a:r>
          </a:p>
          <a:p>
            <a:endParaRPr lang="en-US" dirty="0"/>
          </a:p>
          <a:p>
            <a:endParaRPr lang="en-US" dirty="0"/>
          </a:p>
          <a:p>
            <a:endParaRPr lang="en-US" dirty="0"/>
          </a:p>
          <a:p>
            <a:r>
              <a:rPr lang="en-US" sz="4000" b="1" dirty="0"/>
              <a:t>Research and Scholarship</a:t>
            </a:r>
          </a:p>
          <a:p>
            <a:endParaRPr lang="en-US" sz="4000" b="1" dirty="0"/>
          </a:p>
          <a:p>
            <a:endParaRPr lang="en-US" dirty="0"/>
          </a:p>
        </p:txBody>
      </p:sp>
      <p:sp>
        <p:nvSpPr>
          <p:cNvPr id="4" name="Footer Placeholder 3"/>
          <p:cNvSpPr>
            <a:spLocks noGrp="1"/>
          </p:cNvSpPr>
          <p:nvPr>
            <p:ph type="ftr" sz="quarter" idx="3"/>
          </p:nvPr>
        </p:nvSpPr>
        <p:spPr/>
        <p:txBody>
          <a:bodyPr/>
          <a:lstStyle/>
          <a:p>
            <a:endParaRPr lang="en-US" dirty="0"/>
          </a:p>
        </p:txBody>
      </p:sp>
      <p:pic>
        <p:nvPicPr>
          <p:cNvPr id="1026" name="Picture 2" descr="Image result for hob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532" y="3598984"/>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ird watching"/>
          <p:cNvPicPr>
            <a:picLocks noChangeAspect="1" noChangeArrowheads="1"/>
          </p:cNvPicPr>
          <p:nvPr/>
        </p:nvPicPr>
        <p:blipFill rotWithShape="1">
          <a:blip r:embed="rId3">
            <a:extLst>
              <a:ext uri="{28A0092B-C50C-407E-A947-70E740481C1C}">
                <a14:useLocalDpi xmlns:a14="http://schemas.microsoft.com/office/drawing/2010/main" val="0"/>
              </a:ext>
            </a:extLst>
          </a:blip>
          <a:srcRect l="45700" t="476" r="-212" b="-476"/>
          <a:stretch/>
        </p:blipFill>
        <p:spPr bwMode="auto">
          <a:xfrm>
            <a:off x="5867399" y="0"/>
            <a:ext cx="32607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36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lstStyle/>
          <a:p>
            <a:r>
              <a:rPr lang="en-US" sz="4400" dirty="0"/>
              <a:t>Steps to getting involved research and creative activities:</a:t>
            </a:r>
          </a:p>
        </p:txBody>
      </p:sp>
      <p:sp>
        <p:nvSpPr>
          <p:cNvPr id="8" name="Text Placeholder 7"/>
          <p:cNvSpPr>
            <a:spLocks noGrp="1"/>
          </p:cNvSpPr>
          <p:nvPr>
            <p:ph type="body" sz="quarter" idx="53"/>
          </p:nvPr>
        </p:nvSpPr>
        <p:spPr>
          <a:xfrm>
            <a:off x="456550" y="1993392"/>
            <a:ext cx="5023382" cy="3852812"/>
          </a:xfrm>
        </p:spPr>
        <p:txBody>
          <a:bodyPr/>
          <a:lstStyle/>
          <a:p>
            <a:r>
              <a:rPr lang="en-US" dirty="0"/>
              <a:t>Step 1: Find a mentor</a:t>
            </a:r>
          </a:p>
          <a:p>
            <a:r>
              <a:rPr lang="en-US" dirty="0"/>
              <a:t>Step 2: Develop an idea</a:t>
            </a:r>
          </a:p>
          <a:p>
            <a:r>
              <a:rPr lang="en-US" dirty="0"/>
              <a:t>Step 3: Develop a proposal</a:t>
            </a:r>
          </a:p>
          <a:p>
            <a:r>
              <a:rPr lang="en-US" dirty="0"/>
              <a:t>Step 4: Apply for funding</a:t>
            </a:r>
          </a:p>
          <a:p>
            <a:r>
              <a:rPr lang="en-US" dirty="0"/>
              <a:t>Step 5: Plan your project</a:t>
            </a:r>
          </a:p>
          <a:p>
            <a:r>
              <a:rPr lang="en-US" dirty="0"/>
              <a:t>Step 6: Present your work</a:t>
            </a:r>
          </a:p>
          <a:p>
            <a:endParaRPr lang="en-US" dirty="0"/>
          </a:p>
        </p:txBody>
      </p:sp>
      <p:sp>
        <p:nvSpPr>
          <p:cNvPr id="6" name="Footer Placeholder 5"/>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074465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Step 1: Finding a mentor</a:t>
            </a:r>
          </a:p>
        </p:txBody>
      </p:sp>
      <p:sp>
        <p:nvSpPr>
          <p:cNvPr id="3" name="Text Placeholder 2"/>
          <p:cNvSpPr>
            <a:spLocks noGrp="1"/>
          </p:cNvSpPr>
          <p:nvPr>
            <p:ph type="body" sz="quarter" idx="53"/>
          </p:nvPr>
        </p:nvSpPr>
        <p:spPr/>
        <p:txBody>
          <a:bodyPr/>
          <a:lstStyle/>
          <a:p>
            <a:r>
              <a:rPr lang="en-US" sz="2800" dirty="0"/>
              <a:t>Talk to your professors – Faculty members across campus are involved with research, scholarship and creative activities.  Some faculty regularly have undergraduates as volunteers or paid technicians in their labs, which is a great place to start.</a:t>
            </a: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7169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Step 2: Develop an idea</a:t>
            </a:r>
          </a:p>
          <a:p>
            <a:endParaRPr lang="en-US" dirty="0"/>
          </a:p>
        </p:txBody>
      </p:sp>
      <p:sp>
        <p:nvSpPr>
          <p:cNvPr id="3" name="Text Placeholder 2"/>
          <p:cNvSpPr>
            <a:spLocks noGrp="1"/>
          </p:cNvSpPr>
          <p:nvPr>
            <p:ph type="body" sz="quarter" idx="53"/>
          </p:nvPr>
        </p:nvSpPr>
        <p:spPr/>
        <p:txBody>
          <a:bodyPr/>
          <a:lstStyle/>
          <a:p>
            <a:r>
              <a:rPr lang="en-US" sz="2800" dirty="0"/>
              <a:t>Research and scholarship begin with ideas and questions.  Your mentor can help you develop an idea.  These ideas can be closely tied with the activities already being conducted by a faculty member or graduate student, or start a new direction for you and the faculty mentor. </a:t>
            </a: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684185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Step 3: Develop a proposal</a:t>
            </a:r>
          </a:p>
          <a:p>
            <a:endParaRPr lang="en-US" dirty="0"/>
          </a:p>
        </p:txBody>
      </p:sp>
      <p:sp>
        <p:nvSpPr>
          <p:cNvPr id="3" name="Text Placeholder 2"/>
          <p:cNvSpPr>
            <a:spLocks noGrp="1"/>
          </p:cNvSpPr>
          <p:nvPr>
            <p:ph type="body" sz="quarter" idx="53"/>
          </p:nvPr>
        </p:nvSpPr>
        <p:spPr/>
        <p:txBody>
          <a:bodyPr/>
          <a:lstStyle/>
          <a:p>
            <a:r>
              <a:rPr lang="en-US" sz="2800" dirty="0"/>
              <a:t>A proposal lays the groundwork and defines the boundaries and scope of a project.  </a:t>
            </a:r>
          </a:p>
          <a:p>
            <a:r>
              <a:rPr lang="en-US" sz="2800" dirty="0"/>
              <a:t>Most importantly a proposal is the stage of research that forces clarity of the question and objectives and ensures that the means to address these issues is feasible in a timely manner.</a:t>
            </a: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70577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Step 4: Apply for funding</a:t>
            </a:r>
          </a:p>
          <a:p>
            <a:endParaRPr lang="en-US" dirty="0"/>
          </a:p>
        </p:txBody>
      </p:sp>
      <p:sp>
        <p:nvSpPr>
          <p:cNvPr id="5" name="Text Placeholder 4"/>
          <p:cNvSpPr>
            <a:spLocks noGrp="1"/>
          </p:cNvSpPr>
          <p:nvPr>
            <p:ph type="body" sz="quarter" idx="53"/>
          </p:nvPr>
        </p:nvSpPr>
        <p:spPr/>
        <p:txBody>
          <a:bodyPr/>
          <a:lstStyle/>
          <a:p>
            <a:r>
              <a:rPr lang="en-US" sz="2800" dirty="0"/>
              <a:t>The Office of Undergraduate Research funds research and creative activities primarily focused on summer research.</a:t>
            </a: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58199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en-US" dirty="0"/>
              <a:t>OUR-UT Resources</a:t>
            </a:r>
          </a:p>
        </p:txBody>
      </p:sp>
      <p:sp>
        <p:nvSpPr>
          <p:cNvPr id="6" name="Text Placeholder 5"/>
          <p:cNvSpPr>
            <a:spLocks noGrp="1"/>
          </p:cNvSpPr>
          <p:nvPr>
            <p:ph type="body" sz="quarter" idx="53"/>
          </p:nvPr>
        </p:nvSpPr>
        <p:spPr/>
        <p:txBody>
          <a:bodyPr/>
          <a:lstStyle/>
          <a:p>
            <a:endParaRPr lang="en-US"/>
          </a:p>
        </p:txBody>
      </p:sp>
      <p:sp>
        <p:nvSpPr>
          <p:cNvPr id="4" name="Footer Placeholder 3"/>
          <p:cNvSpPr>
            <a:spLocks noGrp="1"/>
          </p:cNvSpPr>
          <p:nvPr>
            <p:ph type="ftr" sz="quarter" idx="3"/>
          </p:nvPr>
        </p:nvSpPr>
        <p:spPr/>
        <p:txBody>
          <a:bodyPr/>
          <a:lstStyle/>
          <a:p>
            <a:endParaRPr lang="en-US" dirty="0"/>
          </a:p>
        </p:txBody>
      </p:sp>
      <p:pic>
        <p:nvPicPr>
          <p:cNvPr id="2" name="Picture 1"/>
          <p:cNvPicPr>
            <a:picLocks noChangeAspect="1"/>
          </p:cNvPicPr>
          <p:nvPr/>
        </p:nvPicPr>
        <p:blipFill>
          <a:blip r:embed="rId2"/>
          <a:stretch>
            <a:fillRect/>
          </a:stretch>
        </p:blipFill>
        <p:spPr>
          <a:xfrm>
            <a:off x="99174" y="1062165"/>
            <a:ext cx="8920048" cy="4863147"/>
          </a:xfrm>
          <a:prstGeom prst="rect">
            <a:avLst/>
          </a:prstGeom>
        </p:spPr>
      </p:pic>
    </p:spTree>
    <p:extLst>
      <p:ext uri="{BB962C8B-B14F-4D97-AF65-F5344CB8AC3E}">
        <p14:creationId xmlns:p14="http://schemas.microsoft.com/office/powerpoint/2010/main" val="2638876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4400" dirty="0"/>
              <a:t>Office of Undergraduate Research</a:t>
            </a:r>
          </a:p>
        </p:txBody>
      </p:sp>
      <p:sp>
        <p:nvSpPr>
          <p:cNvPr id="3" name="Text Placeholder 2"/>
          <p:cNvSpPr>
            <a:spLocks noGrp="1"/>
          </p:cNvSpPr>
          <p:nvPr>
            <p:ph type="body" sz="quarter" idx="51"/>
          </p:nvPr>
        </p:nvSpPr>
        <p:spPr>
          <a:xfrm>
            <a:off x="818895" y="2583841"/>
            <a:ext cx="7592786" cy="479930"/>
          </a:xfrm>
        </p:spPr>
        <p:txBody>
          <a:bodyPr/>
          <a:lstStyle/>
          <a:p>
            <a:r>
              <a:rPr lang="en-US" dirty="0">
                <a:solidFill>
                  <a:schemeClr val="tx2">
                    <a:lumMod val="60000"/>
                    <a:lumOff val="40000"/>
                  </a:schemeClr>
                </a:solidFill>
              </a:rPr>
              <a:t>Proposal Preparation Workshop</a:t>
            </a:r>
          </a:p>
        </p:txBody>
      </p:sp>
      <p:sp>
        <p:nvSpPr>
          <p:cNvPr id="4" name="Text Placeholder 3"/>
          <p:cNvSpPr>
            <a:spLocks noGrp="1"/>
          </p:cNvSpPr>
          <p:nvPr>
            <p:ph type="body" sz="quarter" idx="53"/>
          </p:nvPr>
        </p:nvSpPr>
        <p:spPr/>
        <p:txBody>
          <a:bodyPr/>
          <a:lstStyle/>
          <a:p>
            <a:r>
              <a:rPr lang="en-US" dirty="0"/>
              <a:t>Dr. Jonathan Bossenbroek</a:t>
            </a:r>
          </a:p>
          <a:p>
            <a:r>
              <a:rPr lang="en-US" dirty="0"/>
              <a:t>Director - OUR</a:t>
            </a:r>
          </a:p>
        </p:txBody>
      </p:sp>
      <p:sp>
        <p:nvSpPr>
          <p:cNvPr id="5" name="Text Placeholder 4"/>
          <p:cNvSpPr>
            <a:spLocks noGrp="1"/>
          </p:cNvSpPr>
          <p:nvPr>
            <p:ph type="body" sz="quarter" idx="54"/>
          </p:nvPr>
        </p:nvSpPr>
        <p:spPr>
          <a:xfrm>
            <a:off x="807363" y="4210121"/>
            <a:ext cx="7585523" cy="480786"/>
          </a:xfrm>
        </p:spPr>
        <p:txBody>
          <a:bodyPr/>
          <a:lstStyle/>
          <a:p>
            <a:r>
              <a:rPr lang="en-US"/>
              <a:t>January 29</a:t>
            </a:r>
            <a:endParaRPr lang="en-US" dirty="0"/>
          </a:p>
        </p:txBody>
      </p:sp>
      <p:sp>
        <p:nvSpPr>
          <p:cNvPr id="6" name="Footer Placeholder 5"/>
          <p:cNvSpPr>
            <a:spLocks noGrp="1"/>
          </p:cNvSpPr>
          <p:nvPr>
            <p:ph type="ftr" sz="quarter" idx="3"/>
          </p:nvPr>
        </p:nvSpPr>
        <p:spPr/>
        <p:txBody>
          <a:bodyPr/>
          <a:lstStyle/>
          <a:p>
            <a:r>
              <a:rPr lang="en-US" dirty="0"/>
              <a:t>The University of Toledo</a:t>
            </a:r>
          </a:p>
        </p:txBody>
      </p:sp>
    </p:spTree>
    <p:extLst>
      <p:ext uri="{BB962C8B-B14F-4D97-AF65-F5344CB8AC3E}">
        <p14:creationId xmlns:p14="http://schemas.microsoft.com/office/powerpoint/2010/main" val="3983061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OUR-UT Proposal Template</a:t>
            </a:r>
          </a:p>
        </p:txBody>
      </p:sp>
      <p:sp>
        <p:nvSpPr>
          <p:cNvPr id="4" name="Footer Placeholder 3"/>
          <p:cNvSpPr>
            <a:spLocks noGrp="1"/>
          </p:cNvSpPr>
          <p:nvPr>
            <p:ph type="ftr" sz="quarter" idx="3"/>
          </p:nvPr>
        </p:nvSpPr>
        <p:spPr/>
        <p:txBody>
          <a:bodyPr/>
          <a:lstStyle/>
          <a:p>
            <a:endParaRPr lang="en-US" dirty="0"/>
          </a:p>
        </p:txBody>
      </p:sp>
      <p:pic>
        <p:nvPicPr>
          <p:cNvPr id="6" name="Picture 5"/>
          <p:cNvPicPr>
            <a:picLocks noChangeAspect="1"/>
          </p:cNvPicPr>
          <p:nvPr/>
        </p:nvPicPr>
        <p:blipFill>
          <a:blip r:embed="rId2"/>
          <a:stretch>
            <a:fillRect/>
          </a:stretch>
        </p:blipFill>
        <p:spPr>
          <a:xfrm>
            <a:off x="108110" y="816337"/>
            <a:ext cx="8821279" cy="5360958"/>
          </a:xfrm>
          <a:prstGeom prst="rect">
            <a:avLst/>
          </a:prstGeom>
        </p:spPr>
      </p:pic>
    </p:spTree>
    <p:extLst>
      <p:ext uri="{BB962C8B-B14F-4D97-AF65-F5344CB8AC3E}">
        <p14:creationId xmlns:p14="http://schemas.microsoft.com/office/powerpoint/2010/main" val="223409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Content Guidelines</a:t>
            </a:r>
          </a:p>
        </p:txBody>
      </p:sp>
      <p:sp>
        <p:nvSpPr>
          <p:cNvPr id="4" name="Text Placeholder 3"/>
          <p:cNvSpPr>
            <a:spLocks noGrp="1"/>
          </p:cNvSpPr>
          <p:nvPr>
            <p:ph type="body" sz="quarter" idx="53"/>
          </p:nvPr>
        </p:nvSpPr>
        <p:spPr/>
        <p:txBody>
          <a:bodyPr/>
          <a:lstStyle/>
          <a:p>
            <a:pPr lvl="0"/>
            <a:r>
              <a:rPr lang="en-US" dirty="0"/>
              <a:t>Project Description - 5 to 8  pages</a:t>
            </a:r>
          </a:p>
          <a:p>
            <a:pPr lvl="1"/>
            <a:r>
              <a:rPr lang="en-US" dirty="0"/>
              <a:t>What you propose to do.</a:t>
            </a:r>
          </a:p>
          <a:p>
            <a:pPr lvl="1"/>
            <a:r>
              <a:rPr lang="en-US" dirty="0"/>
              <a:t>How you propose to do it.</a:t>
            </a:r>
          </a:p>
          <a:p>
            <a:pPr lvl="1"/>
            <a:r>
              <a:rPr lang="en-US" dirty="0"/>
              <a:t>Why it is important.</a:t>
            </a:r>
          </a:p>
          <a:p>
            <a:pPr lvl="0"/>
            <a:r>
              <a:rPr lang="en-US" dirty="0"/>
              <a:t>Timeline</a:t>
            </a:r>
          </a:p>
          <a:p>
            <a:pPr lvl="0"/>
            <a:r>
              <a:rPr lang="en-US" dirty="0"/>
              <a:t>Budget &amp; Budget Justification</a:t>
            </a:r>
          </a:p>
          <a:p>
            <a:pPr lvl="0"/>
            <a:r>
              <a:rPr lang="en-US" dirty="0"/>
              <a:t>Academic Statement - 1 to 2 pages</a:t>
            </a:r>
          </a:p>
          <a:p>
            <a:pPr lvl="0"/>
            <a:endParaRPr lang="en-US" dirty="0"/>
          </a:p>
          <a:p>
            <a:pPr lvl="0"/>
            <a:endParaRPr lang="en-US" dirty="0"/>
          </a:p>
          <a:p>
            <a:pPr lvl="0"/>
            <a:r>
              <a:rPr lang="en-US" dirty="0"/>
              <a:t>Formatting – See Template for Instructions</a:t>
            </a:r>
          </a:p>
          <a:p>
            <a:endParaRPr lang="en-US" dirty="0"/>
          </a:p>
        </p:txBody>
      </p:sp>
      <p:sp>
        <p:nvSpPr>
          <p:cNvPr id="3" name="Footer Placeholder 2"/>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905375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Project Description</a:t>
            </a:r>
          </a:p>
          <a:p>
            <a:endParaRPr lang="en-US" dirty="0"/>
          </a:p>
        </p:txBody>
      </p:sp>
      <p:sp>
        <p:nvSpPr>
          <p:cNvPr id="3" name="Text Placeholder 2"/>
          <p:cNvSpPr>
            <a:spLocks noGrp="1"/>
          </p:cNvSpPr>
          <p:nvPr>
            <p:ph type="body" sz="quarter" idx="53"/>
          </p:nvPr>
        </p:nvSpPr>
        <p:spPr/>
        <p:txBody>
          <a:bodyPr/>
          <a:lstStyle/>
          <a:p>
            <a:r>
              <a:rPr lang="en-US" dirty="0"/>
              <a:t>Two areas of the Project Description</a:t>
            </a:r>
          </a:p>
          <a:p>
            <a:endParaRPr lang="en-US" dirty="0"/>
          </a:p>
          <a:p>
            <a:pPr lvl="1"/>
            <a:r>
              <a:rPr lang="en-US" b="1" dirty="0"/>
              <a:t>Intellectual Merit (Introduction, Objective/Hypotheses, Methods, Expected Results)</a:t>
            </a:r>
          </a:p>
          <a:p>
            <a:pPr lvl="1"/>
            <a:endParaRPr lang="en-US" b="1" dirty="0"/>
          </a:p>
          <a:p>
            <a:pPr lvl="1"/>
            <a:r>
              <a:rPr lang="en-US" b="1" dirty="0"/>
              <a:t>Broader Community Impact</a:t>
            </a:r>
            <a:endParaRPr lang="en-US" dirty="0"/>
          </a:p>
          <a:p>
            <a:pPr lvl="1"/>
            <a:endParaRPr lang="en-US" dirty="0"/>
          </a:p>
          <a:p>
            <a:pPr lvl="1"/>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851419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Project Description</a:t>
            </a:r>
          </a:p>
        </p:txBody>
      </p:sp>
      <p:sp>
        <p:nvSpPr>
          <p:cNvPr id="3" name="Text Placeholder 2"/>
          <p:cNvSpPr>
            <a:spLocks noGrp="1"/>
          </p:cNvSpPr>
          <p:nvPr>
            <p:ph type="body" sz="quarter" idx="53"/>
          </p:nvPr>
        </p:nvSpPr>
        <p:spPr/>
        <p:txBody>
          <a:bodyPr/>
          <a:lstStyle/>
          <a:p>
            <a:r>
              <a:rPr lang="en-US" dirty="0"/>
              <a:t>Focus on your Question, Objective, Goal or Hypothesis.  </a:t>
            </a:r>
          </a:p>
          <a:p>
            <a:endParaRPr lang="en-US" dirty="0"/>
          </a:p>
          <a:p>
            <a:endParaRPr lang="en-US" dirty="0"/>
          </a:p>
          <a:p>
            <a:r>
              <a:rPr lang="en-US" dirty="0"/>
              <a:t>There needs to be a </a:t>
            </a:r>
            <a:r>
              <a:rPr lang="en-US" b="1" u="sng" dirty="0"/>
              <a:t>focal idea </a:t>
            </a:r>
            <a:r>
              <a:rPr lang="en-US" dirty="0"/>
              <a:t>that your proposal is built upon.  </a:t>
            </a:r>
          </a:p>
          <a:p>
            <a:endParaRPr lang="en-US" dirty="0"/>
          </a:p>
          <a:p>
            <a:r>
              <a:rPr lang="en-US" dirty="0"/>
              <a:t>Define this first!</a:t>
            </a:r>
          </a:p>
          <a:p>
            <a:pPr lvl="1"/>
            <a:endParaRPr lang="en-US" dirty="0"/>
          </a:p>
          <a:p>
            <a:pPr lvl="1"/>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401222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Project Description</a:t>
            </a:r>
          </a:p>
        </p:txBody>
      </p:sp>
      <p:sp>
        <p:nvSpPr>
          <p:cNvPr id="3" name="Text Placeholder 2"/>
          <p:cNvSpPr>
            <a:spLocks noGrp="1"/>
          </p:cNvSpPr>
          <p:nvPr>
            <p:ph type="body" sz="quarter" idx="53"/>
          </p:nvPr>
        </p:nvSpPr>
        <p:spPr/>
        <p:txBody>
          <a:bodyPr/>
          <a:lstStyle/>
          <a:p>
            <a:pPr marL="0" indent="0">
              <a:buNone/>
            </a:pPr>
            <a:r>
              <a:rPr lang="en-US" b="1" dirty="0"/>
              <a:t>Intellectual Merit (Introduction, Objective/Hypotheses, Methods)</a:t>
            </a:r>
            <a:endParaRPr lang="en-US" dirty="0"/>
          </a:p>
          <a:p>
            <a:endParaRPr lang="en-US" dirty="0"/>
          </a:p>
          <a:p>
            <a:endParaRPr lang="en-US" dirty="0"/>
          </a:p>
          <a:p>
            <a:endParaRPr lang="en-US" dirty="0"/>
          </a:p>
          <a:p>
            <a:endParaRPr lang="en-US" dirty="0"/>
          </a:p>
          <a:p>
            <a:r>
              <a:rPr lang="en-US" dirty="0"/>
              <a:t>Focal Idea is the HEART of this Section</a:t>
            </a:r>
          </a:p>
          <a:p>
            <a:pPr lvl="1"/>
            <a:r>
              <a:rPr lang="en-US" dirty="0"/>
              <a:t>It is the first thing you should think about.</a:t>
            </a:r>
          </a:p>
          <a:p>
            <a:pPr lvl="1"/>
            <a:r>
              <a:rPr lang="en-US" dirty="0"/>
              <a:t>But doesn’t come first in the proposal. </a:t>
            </a: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963413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Project Description</a:t>
            </a:r>
          </a:p>
        </p:txBody>
      </p:sp>
      <p:sp>
        <p:nvSpPr>
          <p:cNvPr id="3" name="Text Placeholder 2"/>
          <p:cNvSpPr>
            <a:spLocks noGrp="1"/>
          </p:cNvSpPr>
          <p:nvPr>
            <p:ph type="body" sz="quarter" idx="53"/>
          </p:nvPr>
        </p:nvSpPr>
        <p:spPr>
          <a:xfrm>
            <a:off x="456550" y="1062165"/>
            <a:ext cx="5319410" cy="4784039"/>
          </a:xfrm>
        </p:spPr>
        <p:txBody>
          <a:bodyPr/>
          <a:lstStyle/>
          <a:p>
            <a:pPr marL="0" indent="0">
              <a:buNone/>
            </a:pPr>
            <a:r>
              <a:rPr lang="en-US" b="1" dirty="0"/>
              <a:t>Intellectual Merit (Introduction, Objective/Hypotheses, Methods)</a:t>
            </a:r>
            <a:endParaRPr lang="en-US" dirty="0"/>
          </a:p>
          <a:p>
            <a:r>
              <a:rPr lang="en-US" dirty="0"/>
              <a:t>Introduction </a:t>
            </a:r>
          </a:p>
          <a:p>
            <a:pPr lvl="1"/>
            <a:r>
              <a:rPr lang="en-US" dirty="0"/>
              <a:t>background, literature review, or sources of inspiration.</a:t>
            </a:r>
          </a:p>
          <a:p>
            <a:pPr lvl="1"/>
            <a:r>
              <a:rPr lang="en-US" dirty="0"/>
              <a:t>Explain the relationship of your project to your faculty mentor’s research program</a:t>
            </a:r>
          </a:p>
          <a:p>
            <a:pPr lvl="1"/>
            <a:r>
              <a:rPr lang="en-US" dirty="0"/>
              <a:t>Basically, the argument for why your Focal Idea is important</a:t>
            </a:r>
          </a:p>
          <a:p>
            <a:r>
              <a:rPr lang="en-US" dirty="0"/>
              <a:t>Focal Idea is the HEART of this Section</a:t>
            </a: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005343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Project Description</a:t>
            </a:r>
          </a:p>
        </p:txBody>
      </p:sp>
      <p:sp>
        <p:nvSpPr>
          <p:cNvPr id="3" name="Text Placeholder 2"/>
          <p:cNvSpPr>
            <a:spLocks noGrp="1"/>
          </p:cNvSpPr>
          <p:nvPr>
            <p:ph type="body" sz="quarter" idx="53"/>
          </p:nvPr>
        </p:nvSpPr>
        <p:spPr>
          <a:xfrm>
            <a:off x="456550" y="1062165"/>
            <a:ext cx="5273690" cy="4784039"/>
          </a:xfrm>
        </p:spPr>
        <p:txBody>
          <a:bodyPr/>
          <a:lstStyle/>
          <a:p>
            <a:pPr marL="0" indent="0">
              <a:buNone/>
            </a:pPr>
            <a:r>
              <a:rPr lang="en-US" b="1" dirty="0"/>
              <a:t>Intellectual Merit (Introduction, Objective/Hypotheses, Methods)</a:t>
            </a:r>
            <a:endParaRPr lang="en-US" dirty="0"/>
          </a:p>
          <a:p>
            <a:r>
              <a:rPr lang="en-US" dirty="0"/>
              <a:t>Your introduction should have background, literature review, or sources of inspiration.</a:t>
            </a:r>
          </a:p>
          <a:p>
            <a:r>
              <a:rPr lang="en-US" dirty="0"/>
              <a:t>Focal Idea is the HEART of this Section</a:t>
            </a:r>
          </a:p>
          <a:p>
            <a:r>
              <a:rPr lang="en-US" dirty="0"/>
              <a:t>Describe your methods</a:t>
            </a:r>
          </a:p>
          <a:p>
            <a:pPr lvl="1"/>
            <a:r>
              <a:rPr lang="en-US" dirty="0"/>
              <a:t>How will you answer or address your idea/question?</a:t>
            </a:r>
          </a:p>
          <a:p>
            <a:pPr lvl="1"/>
            <a:r>
              <a:rPr lang="en-US" dirty="0"/>
              <a:t>Written for those outside your discipline</a:t>
            </a:r>
          </a:p>
          <a:p>
            <a:pPr marL="457200" lvl="1" indent="0">
              <a:buNone/>
            </a:pPr>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84782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Project Description</a:t>
            </a:r>
          </a:p>
        </p:txBody>
      </p:sp>
      <p:sp>
        <p:nvSpPr>
          <p:cNvPr id="3" name="Text Placeholder 2"/>
          <p:cNvSpPr>
            <a:spLocks noGrp="1"/>
          </p:cNvSpPr>
          <p:nvPr>
            <p:ph type="body" sz="quarter" idx="53"/>
          </p:nvPr>
        </p:nvSpPr>
        <p:spPr>
          <a:xfrm>
            <a:off x="456550" y="1062165"/>
            <a:ext cx="5288930" cy="4784039"/>
          </a:xfrm>
        </p:spPr>
        <p:txBody>
          <a:bodyPr/>
          <a:lstStyle/>
          <a:p>
            <a:pPr marL="0" indent="0">
              <a:buNone/>
            </a:pPr>
            <a:r>
              <a:rPr lang="en-US" b="1" dirty="0"/>
              <a:t>Intellectual Merit (Introduction, Objective/Hypotheses, Methods)</a:t>
            </a:r>
            <a:endParaRPr lang="en-US" dirty="0"/>
          </a:p>
          <a:p>
            <a:r>
              <a:rPr lang="en-US" dirty="0"/>
              <a:t>Your introduction should have background, literature review, or sources of inspiration.</a:t>
            </a:r>
          </a:p>
          <a:p>
            <a:r>
              <a:rPr lang="en-US" dirty="0"/>
              <a:t>Focal Idea is the HEART of this Section</a:t>
            </a:r>
          </a:p>
          <a:p>
            <a:r>
              <a:rPr lang="en-US" dirty="0"/>
              <a:t>Describe your methods</a:t>
            </a:r>
          </a:p>
          <a:p>
            <a:r>
              <a:rPr lang="en-US" dirty="0"/>
              <a:t>Expected results</a:t>
            </a:r>
          </a:p>
          <a:p>
            <a:pPr lvl="1"/>
            <a:r>
              <a:rPr lang="en-US" dirty="0"/>
              <a:t>Including how the project results will be disseminated </a:t>
            </a:r>
          </a:p>
          <a:p>
            <a:pPr lvl="1"/>
            <a:endParaRPr lang="en-US" dirty="0"/>
          </a:p>
          <a:p>
            <a:pPr marL="457200" lvl="1" indent="0">
              <a:buNone/>
            </a:pPr>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827674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Project Description</a:t>
            </a:r>
          </a:p>
          <a:p>
            <a:endParaRPr lang="en-US" dirty="0"/>
          </a:p>
        </p:txBody>
      </p:sp>
      <p:sp>
        <p:nvSpPr>
          <p:cNvPr id="3" name="Text Placeholder 2"/>
          <p:cNvSpPr>
            <a:spLocks noGrp="1"/>
          </p:cNvSpPr>
          <p:nvPr>
            <p:ph type="body" sz="quarter" idx="53"/>
          </p:nvPr>
        </p:nvSpPr>
        <p:spPr/>
        <p:txBody>
          <a:bodyPr/>
          <a:lstStyle/>
          <a:p>
            <a:pPr marL="0" indent="0">
              <a:buNone/>
            </a:pPr>
            <a:r>
              <a:rPr lang="en-US" b="1" dirty="0"/>
              <a:t>Intellectual Merit (Introduction, Objective/Hypotheses, Methods)</a:t>
            </a:r>
            <a:endParaRPr lang="en-US"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Broader Community Impact</a:t>
            </a:r>
            <a:endParaRPr lang="en-US" dirty="0"/>
          </a:p>
          <a:p>
            <a:r>
              <a:rPr lang="en-US" dirty="0"/>
              <a:t>How does this project have the potential to impact the community-at-large? </a:t>
            </a:r>
          </a:p>
          <a:p>
            <a:r>
              <a:rPr lang="en-US" dirty="0"/>
              <a:t>This is your opportunity to explain the significance of the research to a layperson and should be free of jargon or overly technical language. </a:t>
            </a: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825913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Project Description</a:t>
            </a:r>
          </a:p>
          <a:p>
            <a:endParaRPr lang="en-US" dirty="0"/>
          </a:p>
        </p:txBody>
      </p:sp>
      <p:sp>
        <p:nvSpPr>
          <p:cNvPr id="3" name="Text Placeholder 2"/>
          <p:cNvSpPr>
            <a:spLocks noGrp="1"/>
          </p:cNvSpPr>
          <p:nvPr>
            <p:ph type="body" sz="quarter" idx="53"/>
          </p:nvPr>
        </p:nvSpPr>
        <p:spPr/>
        <p:txBody>
          <a:bodyPr/>
          <a:lstStyle/>
          <a:p>
            <a:pPr marL="0" indent="0">
              <a:buNone/>
            </a:pPr>
            <a:r>
              <a:rPr lang="en-US" b="1" dirty="0"/>
              <a:t>Intellectual Merit (Introduction, Objective/Hypotheses, Methods)</a:t>
            </a:r>
            <a:endParaRPr lang="en-US" dirty="0"/>
          </a:p>
          <a:p>
            <a:pPr marL="0" indent="0">
              <a:buNone/>
            </a:pPr>
            <a:endParaRPr lang="en-US" b="1" dirty="0"/>
          </a:p>
          <a:p>
            <a:pPr marL="0" indent="0">
              <a:buNone/>
            </a:pPr>
            <a:r>
              <a:rPr lang="en-US" b="1" dirty="0"/>
              <a:t>Broader Community Impact</a:t>
            </a:r>
          </a:p>
          <a:p>
            <a:pPr marL="0" indent="0">
              <a:buNone/>
            </a:pPr>
            <a:endParaRPr lang="en-US" b="1" dirty="0"/>
          </a:p>
          <a:p>
            <a:pPr marL="0" indent="0">
              <a:buNone/>
            </a:pPr>
            <a:r>
              <a:rPr lang="en-US" b="1" dirty="0"/>
              <a:t>References</a:t>
            </a:r>
          </a:p>
          <a:p>
            <a:r>
              <a:rPr lang="en-US" dirty="0"/>
              <a:t>Style of references is your choice</a:t>
            </a:r>
          </a:p>
          <a:p>
            <a:r>
              <a:rPr lang="en-US" dirty="0"/>
              <a:t>Proper citations are a necessary component to ETHICAL conduct of research.</a:t>
            </a:r>
          </a:p>
          <a:p>
            <a:r>
              <a:rPr lang="en-US" dirty="0"/>
              <a:t>Not counted in the proposal page limit.</a:t>
            </a:r>
          </a:p>
          <a:p>
            <a:endParaRPr lang="en-US" dirty="0"/>
          </a:p>
          <a:p>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80566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Contact Information</a:t>
            </a:r>
          </a:p>
        </p:txBody>
      </p:sp>
      <p:sp>
        <p:nvSpPr>
          <p:cNvPr id="3" name="Text Placeholder 2"/>
          <p:cNvSpPr>
            <a:spLocks noGrp="1"/>
          </p:cNvSpPr>
          <p:nvPr>
            <p:ph type="body" sz="quarter" idx="53"/>
          </p:nvPr>
        </p:nvSpPr>
        <p:spPr/>
        <p:txBody>
          <a:bodyPr/>
          <a:lstStyle/>
          <a:p>
            <a:r>
              <a:rPr lang="en-US" dirty="0"/>
              <a:t>Dr. Jonathan Bossenbroek</a:t>
            </a:r>
          </a:p>
          <a:p>
            <a:r>
              <a:rPr lang="en-US" dirty="0"/>
              <a:t>Director OUR</a:t>
            </a:r>
          </a:p>
          <a:p>
            <a:r>
              <a:rPr lang="en-US" altLang="en-US" dirty="0">
                <a:latin typeface="Verdana" panose="020B0604030504040204" pitchFamily="34" charset="0"/>
              </a:rPr>
              <a:t>undergraduate.research@utoledo.edu</a:t>
            </a:r>
            <a:endParaRPr lang="en-US" altLang="en-US" dirty="0">
              <a:solidFill>
                <a:schemeClr val="accent2"/>
              </a:solidFill>
              <a:latin typeface="Verdana" panose="020B0604030504040204" pitchFamily="34" charset="0"/>
            </a:endParaRPr>
          </a:p>
          <a:p>
            <a:r>
              <a:rPr lang="en-US" dirty="0"/>
              <a:t>MacKinnon Hall 2000</a:t>
            </a:r>
          </a:p>
          <a:p>
            <a:r>
              <a:rPr lang="en-US" dirty="0"/>
              <a:t>419-530-2983</a:t>
            </a:r>
          </a:p>
        </p:txBody>
      </p:sp>
      <p:sp>
        <p:nvSpPr>
          <p:cNvPr id="4" name="Text Placeholder 3"/>
          <p:cNvSpPr>
            <a:spLocks noGrp="1"/>
          </p:cNvSpPr>
          <p:nvPr>
            <p:ph type="body" sz="quarter" idx="54"/>
          </p:nvPr>
        </p:nvSpPr>
        <p:spPr/>
        <p:txBody>
          <a:bodyPr/>
          <a:lstStyle/>
          <a:p>
            <a:r>
              <a:rPr lang="en-US" dirty="0"/>
              <a:t>http://www.utoledo.edu/honors/undergradresearch/</a:t>
            </a:r>
          </a:p>
        </p:txBody>
      </p:sp>
      <p:sp>
        <p:nvSpPr>
          <p:cNvPr id="5" name="Footer Placeholder 4"/>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786919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Content Guidelines</a:t>
            </a:r>
          </a:p>
        </p:txBody>
      </p:sp>
      <p:sp>
        <p:nvSpPr>
          <p:cNvPr id="4" name="Text Placeholder 3"/>
          <p:cNvSpPr>
            <a:spLocks noGrp="1"/>
          </p:cNvSpPr>
          <p:nvPr>
            <p:ph type="body" sz="quarter" idx="53"/>
          </p:nvPr>
        </p:nvSpPr>
        <p:spPr/>
        <p:txBody>
          <a:bodyPr/>
          <a:lstStyle/>
          <a:p>
            <a:pPr lvl="0"/>
            <a:r>
              <a:rPr lang="en-US" dirty="0"/>
              <a:t>Project Description - 5 to 8  pages</a:t>
            </a:r>
          </a:p>
          <a:p>
            <a:pPr lvl="1"/>
            <a:r>
              <a:rPr lang="en-US" dirty="0"/>
              <a:t>What you propose to do.</a:t>
            </a:r>
          </a:p>
          <a:p>
            <a:pPr lvl="1"/>
            <a:r>
              <a:rPr lang="en-US" dirty="0"/>
              <a:t>How you propose to do it.</a:t>
            </a:r>
          </a:p>
          <a:p>
            <a:pPr lvl="1"/>
            <a:r>
              <a:rPr lang="en-US" dirty="0"/>
              <a:t>Why it is important.</a:t>
            </a:r>
          </a:p>
          <a:p>
            <a:pPr lvl="0"/>
            <a:r>
              <a:rPr lang="en-US" dirty="0"/>
              <a:t>Timeline</a:t>
            </a:r>
          </a:p>
          <a:p>
            <a:pPr lvl="0"/>
            <a:r>
              <a:rPr lang="en-US" dirty="0"/>
              <a:t>Budget &amp; Budget Justification</a:t>
            </a:r>
          </a:p>
          <a:p>
            <a:pPr lvl="0"/>
            <a:r>
              <a:rPr lang="en-US" dirty="0"/>
              <a:t>Academic Statement - 1 to 2 pages</a:t>
            </a:r>
          </a:p>
          <a:p>
            <a:endParaRPr lang="en-US" dirty="0"/>
          </a:p>
        </p:txBody>
      </p:sp>
      <p:sp>
        <p:nvSpPr>
          <p:cNvPr id="3" name="Footer Placeholder 2"/>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369516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Timeline</a:t>
            </a:r>
          </a:p>
        </p:txBody>
      </p:sp>
      <p:sp>
        <p:nvSpPr>
          <p:cNvPr id="3" name="Text Placeholder 2"/>
          <p:cNvSpPr>
            <a:spLocks noGrp="1"/>
          </p:cNvSpPr>
          <p:nvPr>
            <p:ph type="body" sz="quarter" idx="53"/>
          </p:nvPr>
        </p:nvSpPr>
        <p:spPr/>
        <p:txBody>
          <a:bodyPr/>
          <a:lstStyle/>
          <a:p>
            <a:r>
              <a:rPr lang="en-US" dirty="0"/>
              <a:t>Describe the various steps or milestones you plan on taking to work on your project.  </a:t>
            </a:r>
          </a:p>
          <a:p>
            <a:r>
              <a:rPr lang="en-US" dirty="0"/>
              <a:t>For a summer project, describe how you perceive the project will progress during the ten weeks.  </a:t>
            </a:r>
          </a:p>
          <a:p>
            <a:r>
              <a:rPr lang="en-US" dirty="0"/>
              <a:t>Research and scholarship often diverge from an expected path, but planning a timeline helps you in making progress on your project.</a:t>
            </a:r>
          </a:p>
          <a:p>
            <a:r>
              <a:rPr lang="en-US" dirty="0"/>
              <a:t>Helps the reviewers judge if the work is achievable in the allotted time. </a:t>
            </a: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478062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Budget</a:t>
            </a:r>
          </a:p>
        </p:txBody>
      </p:sp>
      <p:sp>
        <p:nvSpPr>
          <p:cNvPr id="5" name="Text Placeholder 4"/>
          <p:cNvSpPr>
            <a:spLocks noGrp="1"/>
          </p:cNvSpPr>
          <p:nvPr>
            <p:ph type="body" sz="quarter" idx="53"/>
          </p:nvPr>
        </p:nvSpPr>
        <p:spPr/>
        <p:txBody>
          <a:bodyPr/>
          <a:lstStyle/>
          <a:p>
            <a:endParaRPr lang="en-US"/>
          </a:p>
        </p:txBody>
      </p:sp>
      <p:sp>
        <p:nvSpPr>
          <p:cNvPr id="4" name="Footer Placeholder 3"/>
          <p:cNvSpPr>
            <a:spLocks noGrp="1"/>
          </p:cNvSpPr>
          <p:nvPr>
            <p:ph type="ftr" sz="quarter" idx="3"/>
          </p:nvPr>
        </p:nvSpPr>
        <p:spPr/>
        <p:txBody>
          <a:bodyPr/>
          <a:lstStyle/>
          <a:p>
            <a:endParaRPr lang="en-US" dirty="0"/>
          </a:p>
        </p:txBody>
      </p:sp>
      <p:pic>
        <p:nvPicPr>
          <p:cNvPr id="6" name="Picture 5"/>
          <p:cNvPicPr>
            <a:picLocks noChangeAspect="1"/>
          </p:cNvPicPr>
          <p:nvPr/>
        </p:nvPicPr>
        <p:blipFill>
          <a:blip r:embed="rId2"/>
          <a:stretch>
            <a:fillRect/>
          </a:stretch>
        </p:blipFill>
        <p:spPr>
          <a:xfrm>
            <a:off x="3695700" y="27883"/>
            <a:ext cx="5448300" cy="6934200"/>
          </a:xfrm>
          <a:prstGeom prst="rect">
            <a:avLst/>
          </a:prstGeom>
        </p:spPr>
      </p:pic>
    </p:spTree>
    <p:extLst>
      <p:ext uri="{BB962C8B-B14F-4D97-AF65-F5344CB8AC3E}">
        <p14:creationId xmlns:p14="http://schemas.microsoft.com/office/powerpoint/2010/main" val="3025820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Example: </a:t>
            </a:r>
          </a:p>
        </p:txBody>
      </p:sp>
      <p:sp>
        <p:nvSpPr>
          <p:cNvPr id="3" name="Text Placeholder 2"/>
          <p:cNvSpPr>
            <a:spLocks noGrp="1"/>
          </p:cNvSpPr>
          <p:nvPr>
            <p:ph type="body" sz="quarter" idx="53"/>
          </p:nvPr>
        </p:nvSpPr>
        <p:spPr/>
        <p:txBody>
          <a:bodyPr/>
          <a:lstStyle/>
          <a:p>
            <a:endParaRPr lang="en-US"/>
          </a:p>
        </p:txBody>
      </p:sp>
      <p:sp>
        <p:nvSpPr>
          <p:cNvPr id="4" name="Footer Placeholder 3"/>
          <p:cNvSpPr>
            <a:spLocks noGrp="1"/>
          </p:cNvSpPr>
          <p:nvPr>
            <p:ph type="ftr" sz="quarter" idx="3"/>
          </p:nvPr>
        </p:nvSpPr>
        <p:spPr/>
        <p:txBody>
          <a:bodyPr/>
          <a:lstStyle/>
          <a:p>
            <a:endParaRPr lang="en-US" dirty="0"/>
          </a:p>
        </p:txBody>
      </p:sp>
      <p:pic>
        <p:nvPicPr>
          <p:cNvPr id="5" name="Picture 4"/>
          <p:cNvPicPr>
            <a:picLocks noChangeAspect="1"/>
          </p:cNvPicPr>
          <p:nvPr/>
        </p:nvPicPr>
        <p:blipFill>
          <a:blip r:embed="rId2"/>
          <a:stretch>
            <a:fillRect/>
          </a:stretch>
        </p:blipFill>
        <p:spPr>
          <a:xfrm>
            <a:off x="3936207" y="98139"/>
            <a:ext cx="5039728" cy="6461408"/>
          </a:xfrm>
          <a:prstGeom prst="rect">
            <a:avLst/>
          </a:prstGeom>
        </p:spPr>
      </p:pic>
      <p:sp>
        <p:nvSpPr>
          <p:cNvPr id="6" name="Rectangle 5"/>
          <p:cNvSpPr/>
          <p:nvPr/>
        </p:nvSpPr>
        <p:spPr>
          <a:xfrm>
            <a:off x="6312877" y="782887"/>
            <a:ext cx="914400" cy="8996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8495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Budget Justification</a:t>
            </a:r>
          </a:p>
          <a:p>
            <a:endParaRPr lang="en-US" dirty="0"/>
          </a:p>
        </p:txBody>
      </p:sp>
      <p:sp>
        <p:nvSpPr>
          <p:cNvPr id="3" name="Text Placeholder 2"/>
          <p:cNvSpPr>
            <a:spLocks noGrp="1"/>
          </p:cNvSpPr>
          <p:nvPr>
            <p:ph type="body" sz="quarter" idx="53"/>
          </p:nvPr>
        </p:nvSpPr>
        <p:spPr/>
        <p:txBody>
          <a:bodyPr/>
          <a:lstStyle/>
          <a:p>
            <a:r>
              <a:rPr lang="en-US" dirty="0"/>
              <a:t>Clearly state why the budget items are being requested and needed for the project to be successful.</a:t>
            </a: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12296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Academic Statement</a:t>
            </a:r>
          </a:p>
          <a:p>
            <a:endParaRPr lang="en-US" dirty="0"/>
          </a:p>
        </p:txBody>
      </p:sp>
      <p:sp>
        <p:nvSpPr>
          <p:cNvPr id="3" name="Text Placeholder 2"/>
          <p:cNvSpPr>
            <a:spLocks noGrp="1"/>
          </p:cNvSpPr>
          <p:nvPr>
            <p:ph type="body" sz="quarter" idx="53"/>
          </p:nvPr>
        </p:nvSpPr>
        <p:spPr/>
        <p:txBody>
          <a:bodyPr/>
          <a:lstStyle/>
          <a:p>
            <a:endParaRPr lang="en-US" dirty="0"/>
          </a:p>
          <a:p>
            <a:r>
              <a:rPr lang="en-US" dirty="0"/>
              <a:t>Why you are eager to spend ten weeks of your life conducting *THIS* project</a:t>
            </a:r>
          </a:p>
          <a:p>
            <a:endParaRPr lang="en-US" dirty="0"/>
          </a:p>
          <a:p>
            <a:r>
              <a:rPr lang="en-US" dirty="0"/>
              <a:t>Explain how what you propose to do will fit into </a:t>
            </a:r>
            <a:r>
              <a:rPr lang="en-US" b="1" dirty="0"/>
              <a:t>your</a:t>
            </a:r>
            <a:r>
              <a:rPr lang="en-US" dirty="0"/>
              <a:t> professional career aspirations.</a:t>
            </a:r>
          </a:p>
          <a:p>
            <a:pPr lvl="1"/>
            <a:r>
              <a:rPr lang="en-US" dirty="0"/>
              <a:t>Not just because it will add a line to your resume!</a:t>
            </a: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739923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Writing Advice</a:t>
            </a:r>
          </a:p>
        </p:txBody>
      </p:sp>
      <p:sp>
        <p:nvSpPr>
          <p:cNvPr id="3" name="Text Placeholder 2"/>
          <p:cNvSpPr>
            <a:spLocks noGrp="1"/>
          </p:cNvSpPr>
          <p:nvPr>
            <p:ph type="body" sz="quarter" idx="53"/>
          </p:nvPr>
        </p:nvSpPr>
        <p:spPr/>
        <p:txBody>
          <a:bodyPr/>
          <a:lstStyle/>
          <a:p>
            <a:r>
              <a:rPr lang="en-US" dirty="0"/>
              <a:t>Write in your own voice!</a:t>
            </a:r>
          </a:p>
          <a:p>
            <a:endParaRPr lang="en-US" dirty="0"/>
          </a:p>
          <a:p>
            <a:r>
              <a:rPr lang="en-US" dirty="0"/>
              <a:t>Be clear about your Focal Idea, Question, Objective, etc. </a:t>
            </a:r>
          </a:p>
          <a:p>
            <a:pPr lvl="1"/>
            <a:r>
              <a:rPr lang="en-US" dirty="0"/>
              <a:t>The rest of the proposal hinges on this idea!</a:t>
            </a:r>
          </a:p>
          <a:p>
            <a:endParaRPr lang="en-US" dirty="0"/>
          </a:p>
          <a:p>
            <a:r>
              <a:rPr lang="en-US" dirty="0"/>
              <a:t>Clearly describe:</a:t>
            </a:r>
          </a:p>
          <a:p>
            <a:pPr lvl="1"/>
            <a:r>
              <a:rPr lang="en-US" dirty="0"/>
              <a:t>What you propose to do.</a:t>
            </a:r>
          </a:p>
          <a:p>
            <a:pPr lvl="1"/>
            <a:r>
              <a:rPr lang="en-US" dirty="0"/>
              <a:t>How you propose to do it.</a:t>
            </a:r>
          </a:p>
          <a:p>
            <a:pPr lvl="1"/>
            <a:r>
              <a:rPr lang="en-US" dirty="0"/>
              <a:t>Why it is important.</a:t>
            </a:r>
          </a:p>
          <a:p>
            <a:pPr lvl="1"/>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328668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Writing Advice</a:t>
            </a:r>
          </a:p>
          <a:p>
            <a:endParaRPr lang="en-US" dirty="0"/>
          </a:p>
        </p:txBody>
      </p:sp>
      <p:sp>
        <p:nvSpPr>
          <p:cNvPr id="3" name="Text Placeholder 2"/>
          <p:cNvSpPr>
            <a:spLocks noGrp="1"/>
          </p:cNvSpPr>
          <p:nvPr>
            <p:ph type="body" sz="quarter" idx="53"/>
          </p:nvPr>
        </p:nvSpPr>
        <p:spPr/>
        <p:txBody>
          <a:bodyPr/>
          <a:lstStyle/>
          <a:p>
            <a:r>
              <a:rPr lang="en-US" dirty="0"/>
              <a:t>Have other students and your mentor review your proposal.</a:t>
            </a:r>
          </a:p>
          <a:p>
            <a:endParaRPr lang="en-US" dirty="0"/>
          </a:p>
          <a:p>
            <a:r>
              <a:rPr lang="en-US" dirty="0"/>
              <a:t>Edit, edit, edit! (did I say edit?)</a:t>
            </a:r>
          </a:p>
          <a:p>
            <a:endParaRPr lang="en-US" dirty="0"/>
          </a:p>
          <a:p>
            <a:r>
              <a:rPr lang="en-US" dirty="0"/>
              <a:t>MEET the DEADLINE!</a:t>
            </a:r>
          </a:p>
          <a:p>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67245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en-US" dirty="0"/>
              <a:t>Proposal Evaluation</a:t>
            </a:r>
          </a:p>
        </p:txBody>
      </p:sp>
      <p:sp>
        <p:nvSpPr>
          <p:cNvPr id="6" name="Text Placeholder 5"/>
          <p:cNvSpPr>
            <a:spLocks noGrp="1"/>
          </p:cNvSpPr>
          <p:nvPr>
            <p:ph type="body" sz="quarter" idx="53"/>
          </p:nvPr>
        </p:nvSpPr>
        <p:spPr/>
        <p:txBody>
          <a:bodyPr/>
          <a:lstStyle/>
          <a:p>
            <a:r>
              <a:rPr lang="en-US" dirty="0"/>
              <a:t>Intellectual merit (35%)</a:t>
            </a:r>
          </a:p>
          <a:p>
            <a:r>
              <a:rPr lang="en-US" dirty="0"/>
              <a:t>Broader Impact (10%)</a:t>
            </a:r>
          </a:p>
          <a:p>
            <a:r>
              <a:rPr lang="en-US" dirty="0"/>
              <a:t>Academic Statement (15%)</a:t>
            </a:r>
          </a:p>
          <a:p>
            <a:r>
              <a:rPr lang="en-US" dirty="0"/>
              <a:t>Articulation/Description of the project (30%)</a:t>
            </a:r>
          </a:p>
          <a:p>
            <a:r>
              <a:rPr lang="en-US" dirty="0"/>
              <a:t>Faculty support letter (10%)</a:t>
            </a:r>
          </a:p>
          <a:p>
            <a:endParaRPr lang="en-US" dirty="0"/>
          </a:p>
        </p:txBody>
      </p:sp>
      <p:sp>
        <p:nvSpPr>
          <p:cNvPr id="7" name="Text Placeholder 6"/>
          <p:cNvSpPr>
            <a:spLocks noGrp="1"/>
          </p:cNvSpPr>
          <p:nvPr>
            <p:ph type="body" sz="quarter" idx="54"/>
          </p:nvPr>
        </p:nvSpPr>
        <p:spPr/>
        <p:txBody>
          <a:bodyPr/>
          <a:lstStyle/>
          <a:p>
            <a:endParaRPr lang="en-US"/>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0816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en-US" dirty="0"/>
              <a:t>Proposal Evaluation</a:t>
            </a:r>
          </a:p>
        </p:txBody>
      </p:sp>
      <p:sp>
        <p:nvSpPr>
          <p:cNvPr id="6" name="Text Placeholder 5"/>
          <p:cNvSpPr>
            <a:spLocks noGrp="1"/>
          </p:cNvSpPr>
          <p:nvPr>
            <p:ph type="body" sz="quarter" idx="53"/>
          </p:nvPr>
        </p:nvSpPr>
        <p:spPr>
          <a:xfrm>
            <a:off x="228601" y="3604846"/>
            <a:ext cx="5985250" cy="2666477"/>
          </a:xfrm>
        </p:spPr>
        <p:txBody>
          <a:bodyPr/>
          <a:lstStyle/>
          <a:p>
            <a:pPr marL="0" indent="0">
              <a:spcBef>
                <a:spcPts val="600"/>
              </a:spcBef>
              <a:buNone/>
            </a:pPr>
            <a:r>
              <a:rPr lang="en-US" sz="1400" b="1" dirty="0"/>
              <a:t>5</a:t>
            </a:r>
            <a:r>
              <a:rPr lang="en-US" sz="1400" dirty="0"/>
              <a:t>    The rationale and potential for a high quality result are both strong. </a:t>
            </a:r>
          </a:p>
          <a:p>
            <a:pPr marL="0" indent="0">
              <a:spcBef>
                <a:spcPts val="600"/>
              </a:spcBef>
              <a:buNone/>
            </a:pPr>
            <a:r>
              <a:rPr lang="en-US" sz="1400" b="1" dirty="0"/>
              <a:t>4    </a:t>
            </a:r>
            <a:r>
              <a:rPr lang="en-US" sz="1400" dirty="0"/>
              <a:t>Either the rationale or potential result is not of a quality expected for publication or exhibition without additional work.</a:t>
            </a:r>
          </a:p>
          <a:p>
            <a:pPr marL="0" indent="0">
              <a:spcBef>
                <a:spcPts val="600"/>
              </a:spcBef>
              <a:buNone/>
            </a:pPr>
            <a:r>
              <a:rPr lang="en-US" sz="1400" b="1" dirty="0"/>
              <a:t>3</a:t>
            </a:r>
            <a:r>
              <a:rPr lang="en-US" sz="1400" dirty="0"/>
              <a:t>      The rationale has limited connection to recent scholarship and/or the potential result is  likely to only make a limited contribution to the field. </a:t>
            </a:r>
          </a:p>
          <a:p>
            <a:pPr marL="0" indent="0">
              <a:spcBef>
                <a:spcPts val="600"/>
              </a:spcBef>
              <a:buNone/>
            </a:pPr>
            <a:r>
              <a:rPr lang="en-US" sz="1400" b="1" dirty="0"/>
              <a:t>2</a:t>
            </a:r>
            <a:r>
              <a:rPr lang="en-US" sz="1400" dirty="0"/>
              <a:t>     The rationale is inconsistent or contains errors and/or the results are likely to have little potential to make a tangible contribution to the field.</a:t>
            </a:r>
          </a:p>
          <a:p>
            <a:pPr marL="0" indent="0">
              <a:spcBef>
                <a:spcPts val="600"/>
              </a:spcBef>
              <a:buNone/>
            </a:pPr>
            <a:r>
              <a:rPr lang="en-US" sz="1400" b="1" dirty="0"/>
              <a:t>1</a:t>
            </a:r>
            <a:r>
              <a:rPr lang="en-US" sz="1400" dirty="0"/>
              <a:t>      The rationale contains serious errors and the results are likely to have little/no potential to make any contribution to the field.</a:t>
            </a:r>
          </a:p>
          <a:p>
            <a:pPr>
              <a:spcBef>
                <a:spcPts val="600"/>
              </a:spcBef>
            </a:pPr>
            <a:endParaRPr lang="en-US" sz="1000" dirty="0"/>
          </a:p>
        </p:txBody>
      </p:sp>
      <p:sp>
        <p:nvSpPr>
          <p:cNvPr id="7" name="Text Placeholder 6"/>
          <p:cNvSpPr>
            <a:spLocks noGrp="1"/>
          </p:cNvSpPr>
          <p:nvPr>
            <p:ph type="body" sz="quarter" idx="54"/>
          </p:nvPr>
        </p:nvSpPr>
        <p:spPr>
          <a:xfrm>
            <a:off x="353990" y="704261"/>
            <a:ext cx="8469892" cy="1556380"/>
          </a:xfrm>
        </p:spPr>
        <p:txBody>
          <a:bodyPr/>
          <a:lstStyle/>
          <a:p>
            <a:r>
              <a:rPr lang="en-US" b="1" u="sng" dirty="0"/>
              <a:t>Intellectual merit (35%)</a:t>
            </a:r>
            <a:r>
              <a:rPr lang="en-US" b="1" dirty="0"/>
              <a:t> </a:t>
            </a:r>
            <a:r>
              <a:rPr lang="en-US" dirty="0"/>
              <a:t> - The intellectual merit of the project should be evaluated on two primary factors: 1) The </a:t>
            </a:r>
            <a:r>
              <a:rPr lang="en-US" b="1" dirty="0"/>
              <a:t>rationale</a:t>
            </a:r>
            <a:r>
              <a:rPr lang="en-US" dirty="0"/>
              <a:t> for the project should be founded in the literature or a clear description of the inspiration or connection to scholarly work. The rationale should also contain a clear description of how this work is related to the mentor’s research program. 2) The</a:t>
            </a:r>
            <a:r>
              <a:rPr lang="en-US" b="1" dirty="0"/>
              <a:t> result </a:t>
            </a:r>
            <a:r>
              <a:rPr lang="en-US" dirty="0"/>
              <a:t>of the project should be of high quality with the potential to be a manuscript, conference presentation, performance, or exhibition.</a:t>
            </a:r>
          </a:p>
          <a:p>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36193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altLang="en-US" sz="4000" dirty="0">
                <a:solidFill>
                  <a:schemeClr val="accent2"/>
                </a:solidFill>
                <a:latin typeface="Verdana" panose="020B0604030504040204" pitchFamily="34" charset="0"/>
              </a:rPr>
              <a:t>OURUT Research Programs</a:t>
            </a:r>
            <a:endParaRPr lang="en-US" sz="4000" dirty="0"/>
          </a:p>
        </p:txBody>
      </p:sp>
      <p:sp>
        <p:nvSpPr>
          <p:cNvPr id="3" name="Text Placeholder 2"/>
          <p:cNvSpPr>
            <a:spLocks noGrp="1"/>
          </p:cNvSpPr>
          <p:nvPr>
            <p:ph type="body" sz="quarter" idx="53"/>
          </p:nvPr>
        </p:nvSpPr>
        <p:spPr/>
        <p:txBody>
          <a:bodyPr/>
          <a:lstStyle/>
          <a:p>
            <a:r>
              <a:rPr lang="en-US" dirty="0"/>
              <a:t>Academic Year Research Program: AYRP</a:t>
            </a:r>
          </a:p>
          <a:p>
            <a:r>
              <a:rPr lang="en-US" dirty="0"/>
              <a:t>First Year Summer Research Experience: FYSRE</a:t>
            </a:r>
          </a:p>
          <a:p>
            <a:r>
              <a:rPr lang="en-US" dirty="0"/>
              <a:t>Research Travel Grant Program: Travel</a:t>
            </a:r>
          </a:p>
          <a:p>
            <a:r>
              <a:rPr lang="en-US" dirty="0"/>
              <a:t>Undergraduate Summer Research &amp; Creative Activity Program: USRCAP</a:t>
            </a:r>
          </a:p>
        </p:txBody>
      </p:sp>
      <p:sp>
        <p:nvSpPr>
          <p:cNvPr id="4" name="Footer Placeholder 3"/>
          <p:cNvSpPr>
            <a:spLocks noGrp="1"/>
          </p:cNvSpPr>
          <p:nvPr>
            <p:ph type="ftr" sz="quarter" idx="3"/>
          </p:nvPr>
        </p:nvSpPr>
        <p:spPr/>
        <p:txBody>
          <a:bodyPr/>
          <a:lstStyle/>
          <a:p>
            <a:r>
              <a:rPr lang="en-US" dirty="0"/>
              <a:t>The University of Toledo</a:t>
            </a:r>
          </a:p>
        </p:txBody>
      </p:sp>
    </p:spTree>
    <p:extLst>
      <p:ext uri="{BB962C8B-B14F-4D97-AF65-F5344CB8AC3E}">
        <p14:creationId xmlns:p14="http://schemas.microsoft.com/office/powerpoint/2010/main" val="3731621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en-US" dirty="0"/>
              <a:t>Proposal Evaluation</a:t>
            </a:r>
          </a:p>
        </p:txBody>
      </p:sp>
      <p:sp>
        <p:nvSpPr>
          <p:cNvPr id="6" name="Text Placeholder 5"/>
          <p:cNvSpPr>
            <a:spLocks noGrp="1"/>
          </p:cNvSpPr>
          <p:nvPr>
            <p:ph type="body" sz="quarter" idx="53"/>
          </p:nvPr>
        </p:nvSpPr>
        <p:spPr>
          <a:xfrm>
            <a:off x="436693" y="2980592"/>
            <a:ext cx="5777157" cy="3167639"/>
          </a:xfrm>
        </p:spPr>
        <p:txBody>
          <a:bodyPr/>
          <a:lstStyle/>
          <a:p>
            <a:pPr marL="0" indent="0">
              <a:buNone/>
            </a:pPr>
            <a:r>
              <a:rPr lang="en-US" sz="1400" b="1" dirty="0"/>
              <a:t>5 </a:t>
            </a:r>
            <a:r>
              <a:rPr lang="en-US" sz="1400" dirty="0"/>
              <a:t>  Has potential to make a substantial contribution to the community-at-large.</a:t>
            </a:r>
          </a:p>
          <a:p>
            <a:pPr marL="0" indent="0">
              <a:buNone/>
            </a:pPr>
            <a:r>
              <a:rPr lang="en-US" sz="1400" b="1" dirty="0"/>
              <a:t>4   </a:t>
            </a:r>
            <a:r>
              <a:rPr lang="en-US" sz="1400" dirty="0"/>
              <a:t>Has potential to make a contribution to the community-at-large.</a:t>
            </a:r>
          </a:p>
          <a:p>
            <a:pPr marL="0" indent="0">
              <a:buNone/>
            </a:pPr>
            <a:r>
              <a:rPr lang="en-US" sz="1400" b="1" dirty="0"/>
              <a:t>3   </a:t>
            </a:r>
            <a:r>
              <a:rPr lang="en-US" sz="1400" dirty="0"/>
              <a:t>Has potential to make a limited contribution to the community-at-large.</a:t>
            </a:r>
          </a:p>
          <a:p>
            <a:pPr marL="0" indent="0">
              <a:buNone/>
            </a:pPr>
            <a:r>
              <a:rPr lang="en-US" sz="1400" b="1" dirty="0"/>
              <a:t>2   </a:t>
            </a:r>
            <a:r>
              <a:rPr lang="en-US" sz="1400" dirty="0"/>
              <a:t>Has little potential to make a contribution to the community-at-large or contains errors.</a:t>
            </a:r>
          </a:p>
          <a:p>
            <a:pPr marL="0" indent="0">
              <a:buNone/>
            </a:pPr>
            <a:r>
              <a:rPr lang="en-US" sz="1400" b="1" dirty="0"/>
              <a:t>1   </a:t>
            </a:r>
            <a:r>
              <a:rPr lang="en-US" sz="1400" dirty="0"/>
              <a:t>Has very little/no potential to make any contribution to the community-at-large or contains serious errors.</a:t>
            </a:r>
            <a:br>
              <a:rPr lang="en-US" sz="1100" dirty="0"/>
            </a:br>
            <a:endParaRPr lang="en-US" sz="1100" dirty="0"/>
          </a:p>
        </p:txBody>
      </p:sp>
      <p:sp>
        <p:nvSpPr>
          <p:cNvPr id="7" name="Text Placeholder 6"/>
          <p:cNvSpPr>
            <a:spLocks noGrp="1"/>
          </p:cNvSpPr>
          <p:nvPr>
            <p:ph type="body" sz="quarter" idx="54"/>
          </p:nvPr>
        </p:nvSpPr>
        <p:spPr>
          <a:xfrm>
            <a:off x="353990" y="925896"/>
            <a:ext cx="8469892" cy="1556380"/>
          </a:xfrm>
        </p:spPr>
        <p:txBody>
          <a:bodyPr/>
          <a:lstStyle/>
          <a:p>
            <a:r>
              <a:rPr lang="en-US" b="1" u="sng" dirty="0"/>
              <a:t>Broader community impact (10%)</a:t>
            </a:r>
            <a:r>
              <a:rPr lang="en-US" dirty="0"/>
              <a:t> - The student should clearly state how this project has the potential to impact the community-at-large.</a:t>
            </a:r>
            <a:br>
              <a:rPr lang="en-US" dirty="0"/>
            </a:br>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107710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en-US" dirty="0"/>
              <a:t>Proposal Evaluation</a:t>
            </a:r>
          </a:p>
        </p:txBody>
      </p:sp>
      <p:sp>
        <p:nvSpPr>
          <p:cNvPr id="6" name="Text Placeholder 5"/>
          <p:cNvSpPr>
            <a:spLocks noGrp="1"/>
          </p:cNvSpPr>
          <p:nvPr>
            <p:ph type="body" sz="quarter" idx="53"/>
          </p:nvPr>
        </p:nvSpPr>
        <p:spPr>
          <a:xfrm>
            <a:off x="436693" y="1960686"/>
            <a:ext cx="5777157" cy="4187546"/>
          </a:xfrm>
        </p:spPr>
        <p:txBody>
          <a:bodyPr/>
          <a:lstStyle/>
          <a:p>
            <a:pPr marL="0" indent="0">
              <a:spcBef>
                <a:spcPts val="600"/>
              </a:spcBef>
              <a:buNone/>
            </a:pPr>
            <a:r>
              <a:rPr lang="en-US" sz="1600" b="1" dirty="0"/>
              <a:t>5  </a:t>
            </a:r>
            <a:r>
              <a:rPr lang="en-US" sz="1600" dirty="0"/>
              <a:t>Student provides an excellent description of their interest in the project and why it will fit into the student’s career aspirations and their academic program.</a:t>
            </a:r>
          </a:p>
          <a:p>
            <a:pPr marL="0" indent="0">
              <a:spcBef>
                <a:spcPts val="600"/>
              </a:spcBef>
              <a:buNone/>
            </a:pPr>
            <a:r>
              <a:rPr lang="en-US" sz="1600" b="1" dirty="0"/>
              <a:t>4  </a:t>
            </a:r>
            <a:r>
              <a:rPr lang="en-US" sz="1600" dirty="0"/>
              <a:t>Student provides a good description of their interest in the project and why it will fit into the student’s career aspirations and their academic program.</a:t>
            </a:r>
          </a:p>
          <a:p>
            <a:pPr marL="0" indent="0">
              <a:spcBef>
                <a:spcPts val="600"/>
              </a:spcBef>
              <a:buNone/>
            </a:pPr>
            <a:r>
              <a:rPr lang="en-US" sz="1600" b="1" dirty="0"/>
              <a:t>3   </a:t>
            </a:r>
            <a:r>
              <a:rPr lang="en-US" sz="1600" dirty="0"/>
              <a:t>Student provides a satisfactory description of their interest in the project and why it will fit into the student’s career aspirations and their academic program.</a:t>
            </a:r>
          </a:p>
          <a:p>
            <a:pPr marL="0" indent="0">
              <a:spcBef>
                <a:spcPts val="600"/>
              </a:spcBef>
              <a:buNone/>
            </a:pPr>
            <a:r>
              <a:rPr lang="en-US" sz="1600" b="1" dirty="0"/>
              <a:t>2   </a:t>
            </a:r>
            <a:r>
              <a:rPr lang="en-US" sz="1600" dirty="0"/>
              <a:t>Student provides a poor description of their interest in the project and why it will fit into the student’s career aspirations and their academic program.</a:t>
            </a:r>
          </a:p>
          <a:p>
            <a:pPr marL="0" indent="0">
              <a:spcBef>
                <a:spcPts val="600"/>
              </a:spcBef>
              <a:buNone/>
            </a:pPr>
            <a:r>
              <a:rPr lang="en-US" sz="1600" b="1" dirty="0"/>
              <a:t>1   </a:t>
            </a:r>
            <a:r>
              <a:rPr lang="en-US" sz="1600" dirty="0"/>
              <a:t>Student provides an unacceptable description of their interest in the project and why it will fit into the student’s career aspirations and their academic program.</a:t>
            </a:r>
          </a:p>
          <a:p>
            <a:pPr marL="0" indent="0">
              <a:spcBef>
                <a:spcPts val="600"/>
              </a:spcBef>
              <a:buNone/>
            </a:pPr>
            <a:br>
              <a:rPr lang="en-US" sz="1000" dirty="0"/>
            </a:br>
            <a:endParaRPr lang="en-US" sz="1000" dirty="0"/>
          </a:p>
        </p:txBody>
      </p:sp>
      <p:sp>
        <p:nvSpPr>
          <p:cNvPr id="7" name="Text Placeholder 6"/>
          <p:cNvSpPr>
            <a:spLocks noGrp="1"/>
          </p:cNvSpPr>
          <p:nvPr>
            <p:ph type="body" sz="quarter" idx="54"/>
          </p:nvPr>
        </p:nvSpPr>
        <p:spPr>
          <a:xfrm>
            <a:off x="353990" y="925896"/>
            <a:ext cx="8469892" cy="1556380"/>
          </a:xfrm>
        </p:spPr>
        <p:txBody>
          <a:bodyPr/>
          <a:lstStyle/>
          <a:p>
            <a:r>
              <a:rPr lang="en-US" b="1" u="sng" dirty="0"/>
              <a:t>Academic and professional development (15%)</a:t>
            </a:r>
            <a:r>
              <a:rPr lang="en-US" b="1" dirty="0"/>
              <a:t> - </a:t>
            </a:r>
            <a:r>
              <a:rPr lang="en-US" dirty="0"/>
              <a:t>The student should describe why they are interested in the project and the value of the project to their academic and professional development.  </a:t>
            </a:r>
          </a:p>
          <a:p>
            <a:pPr marL="0" indent="0">
              <a:buNone/>
            </a:pPr>
            <a:br>
              <a:rPr lang="en-US" dirty="0"/>
            </a:br>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404690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en-US" dirty="0"/>
              <a:t>Proposal Evaluation</a:t>
            </a:r>
          </a:p>
        </p:txBody>
      </p:sp>
      <p:sp>
        <p:nvSpPr>
          <p:cNvPr id="6" name="Text Placeholder 5"/>
          <p:cNvSpPr>
            <a:spLocks noGrp="1"/>
          </p:cNvSpPr>
          <p:nvPr>
            <p:ph type="body" sz="quarter" idx="53"/>
          </p:nvPr>
        </p:nvSpPr>
        <p:spPr>
          <a:xfrm>
            <a:off x="353991" y="3279532"/>
            <a:ext cx="5859860" cy="3055900"/>
          </a:xfrm>
        </p:spPr>
        <p:txBody>
          <a:bodyPr/>
          <a:lstStyle/>
          <a:p>
            <a:pPr marL="0" indent="0">
              <a:buNone/>
            </a:pPr>
            <a:r>
              <a:rPr lang="en-US" sz="1400" b="1" dirty="0"/>
              <a:t>5   </a:t>
            </a:r>
            <a:r>
              <a:rPr lang="en-US" sz="1400" dirty="0"/>
              <a:t>Project and statement are easily understood to persons both within and outside of the field.   </a:t>
            </a:r>
          </a:p>
          <a:p>
            <a:pPr marL="0" indent="0">
              <a:buNone/>
            </a:pPr>
            <a:r>
              <a:rPr lang="en-US" sz="1400" b="1" dirty="0"/>
              <a:t>4   </a:t>
            </a:r>
            <a:r>
              <a:rPr lang="en-US" sz="1400" dirty="0"/>
              <a:t>Project and statement are understood to persons both within and outside of the field with some effort.</a:t>
            </a:r>
          </a:p>
          <a:p>
            <a:pPr marL="0" indent="0">
              <a:buNone/>
            </a:pPr>
            <a:r>
              <a:rPr lang="en-US" sz="1400" b="1" dirty="0"/>
              <a:t>3   </a:t>
            </a:r>
            <a:r>
              <a:rPr lang="en-US" sz="1400" dirty="0"/>
              <a:t>Project and statement are written for persons within the field but difficult for persons outside the field to comprehend.</a:t>
            </a:r>
          </a:p>
          <a:p>
            <a:pPr marL="0" indent="0">
              <a:buNone/>
            </a:pPr>
            <a:r>
              <a:rPr lang="en-US" sz="1400" b="1" dirty="0"/>
              <a:t>2   </a:t>
            </a:r>
            <a:r>
              <a:rPr lang="en-US" sz="1400" dirty="0"/>
              <a:t>Project and statement are difficult to understand for persons both inside and outside the field.</a:t>
            </a:r>
          </a:p>
          <a:p>
            <a:pPr marL="0" indent="0">
              <a:buNone/>
            </a:pPr>
            <a:r>
              <a:rPr lang="en-US" sz="1400" b="1" dirty="0"/>
              <a:t>1   </a:t>
            </a:r>
            <a:r>
              <a:rPr lang="en-US" sz="1400" dirty="0"/>
              <a:t>Project and statement are nebulous and/or difficult to understand for persons both inside and outside the field. </a:t>
            </a:r>
            <a:r>
              <a:rPr lang="en-US" dirty="0"/>
              <a:t>  </a:t>
            </a:r>
            <a:br>
              <a:rPr lang="en-US" sz="1200" dirty="0"/>
            </a:br>
            <a:endParaRPr lang="en-US" sz="1200" dirty="0"/>
          </a:p>
        </p:txBody>
      </p:sp>
      <p:sp>
        <p:nvSpPr>
          <p:cNvPr id="7" name="Text Placeholder 6"/>
          <p:cNvSpPr>
            <a:spLocks noGrp="1"/>
          </p:cNvSpPr>
          <p:nvPr>
            <p:ph type="body" sz="quarter" idx="54"/>
          </p:nvPr>
        </p:nvSpPr>
        <p:spPr>
          <a:xfrm>
            <a:off x="353990" y="925896"/>
            <a:ext cx="8469892" cy="1556380"/>
          </a:xfrm>
        </p:spPr>
        <p:txBody>
          <a:bodyPr/>
          <a:lstStyle/>
          <a:p>
            <a:pPr fontAlgn="base"/>
            <a:r>
              <a:rPr lang="en-US" b="1" u="sng" dirty="0"/>
              <a:t>Articulation/Description of the project (30%)</a:t>
            </a:r>
            <a:r>
              <a:rPr lang="en-US" b="1" dirty="0"/>
              <a:t> </a:t>
            </a:r>
            <a:r>
              <a:rPr lang="en-US" dirty="0"/>
              <a:t>- The proposal and academic statement should be written in a manner that  is easily understood to persons both within and outside of the field of research. </a:t>
            </a:r>
            <a:r>
              <a:rPr lang="en-US" b="1" u="sng" dirty="0"/>
              <a:t>Proposals that give the impression that they were written by their faculty mentor or heavily copied from existing theses, grants or publications, without much effort by the submitter, will be rated LOW</a:t>
            </a:r>
            <a:r>
              <a:rPr lang="en-US" dirty="0"/>
              <a:t>.</a:t>
            </a:r>
            <a:br>
              <a:rPr lang="en-US" dirty="0"/>
            </a:br>
            <a:br>
              <a:rPr lang="en-US" dirty="0"/>
            </a:br>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594388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en-US" dirty="0"/>
              <a:t>Proposal Evaluation</a:t>
            </a:r>
          </a:p>
        </p:txBody>
      </p:sp>
      <p:sp>
        <p:nvSpPr>
          <p:cNvPr id="6" name="Text Placeholder 5"/>
          <p:cNvSpPr>
            <a:spLocks noGrp="1"/>
          </p:cNvSpPr>
          <p:nvPr>
            <p:ph type="body" sz="quarter" idx="53"/>
          </p:nvPr>
        </p:nvSpPr>
        <p:spPr>
          <a:xfrm>
            <a:off x="436693" y="2482276"/>
            <a:ext cx="5777157" cy="3665955"/>
          </a:xfrm>
        </p:spPr>
        <p:txBody>
          <a:bodyPr/>
          <a:lstStyle/>
          <a:p>
            <a:pPr marL="0" indent="0">
              <a:buNone/>
            </a:pPr>
            <a:r>
              <a:rPr lang="en-US" sz="1600" b="1" dirty="0"/>
              <a:t>5   </a:t>
            </a:r>
            <a:r>
              <a:rPr lang="en-US" sz="1600" dirty="0"/>
              <a:t>Faculty support letter describes the student’s ability to perform the project in the proposed time frame as excellent.</a:t>
            </a:r>
          </a:p>
          <a:p>
            <a:pPr marL="0" indent="0">
              <a:buNone/>
            </a:pPr>
            <a:r>
              <a:rPr lang="en-US" sz="1600" b="1" dirty="0"/>
              <a:t>4   </a:t>
            </a:r>
            <a:r>
              <a:rPr lang="en-US" sz="1600" dirty="0"/>
              <a:t>Faculty support letter describes the student’s ability to perform the project as above average.</a:t>
            </a:r>
          </a:p>
          <a:p>
            <a:pPr marL="0" indent="0">
              <a:buNone/>
            </a:pPr>
            <a:r>
              <a:rPr lang="en-US" sz="1600" b="1" dirty="0"/>
              <a:t>3   </a:t>
            </a:r>
            <a:r>
              <a:rPr lang="en-US" sz="1600" dirty="0"/>
              <a:t>Faculty support letter describes the student’s ability to perform the project as sufficient.</a:t>
            </a:r>
          </a:p>
          <a:p>
            <a:pPr marL="0" indent="0">
              <a:buNone/>
            </a:pPr>
            <a:r>
              <a:rPr lang="en-US" sz="1600" b="1" dirty="0"/>
              <a:t>2   </a:t>
            </a:r>
            <a:r>
              <a:rPr lang="en-US" sz="1600" dirty="0"/>
              <a:t>Faculty support letter describes the student’s ability to perform the project as minimal.</a:t>
            </a:r>
          </a:p>
          <a:p>
            <a:pPr marL="0" indent="0">
              <a:buNone/>
            </a:pPr>
            <a:r>
              <a:rPr lang="en-US" sz="1600" b="1" dirty="0"/>
              <a:t>1   </a:t>
            </a:r>
            <a:r>
              <a:rPr lang="en-US" sz="1600" dirty="0"/>
              <a:t>Faculty support letter describes the student’s ability to perform the project as poor.</a:t>
            </a:r>
          </a:p>
          <a:p>
            <a:pPr marL="0" indent="0">
              <a:buNone/>
            </a:pPr>
            <a:br>
              <a:rPr lang="en-US" sz="1200" dirty="0"/>
            </a:br>
            <a:endParaRPr lang="en-US" sz="1200" dirty="0"/>
          </a:p>
        </p:txBody>
      </p:sp>
      <p:sp>
        <p:nvSpPr>
          <p:cNvPr id="7" name="Text Placeholder 6"/>
          <p:cNvSpPr>
            <a:spLocks noGrp="1"/>
          </p:cNvSpPr>
          <p:nvPr>
            <p:ph type="body" sz="quarter" idx="54"/>
          </p:nvPr>
        </p:nvSpPr>
        <p:spPr>
          <a:xfrm>
            <a:off x="353990" y="925896"/>
            <a:ext cx="8469892" cy="1556380"/>
          </a:xfrm>
        </p:spPr>
        <p:txBody>
          <a:bodyPr/>
          <a:lstStyle/>
          <a:p>
            <a:r>
              <a:rPr lang="en-US" b="1" u="sng" dirty="0"/>
              <a:t>Faculty support letter (10%)</a:t>
            </a:r>
            <a:r>
              <a:rPr lang="en-US" b="1" dirty="0"/>
              <a:t> - </a:t>
            </a:r>
            <a:r>
              <a:rPr lang="en-US" dirty="0"/>
              <a:t>The faculty mentor should assess the student’s abilities to perform the project as described in the proposal and clarify how the proposed work aligns with their scholarly work. </a:t>
            </a:r>
            <a:br>
              <a:rPr lang="en-US" dirty="0"/>
            </a:br>
            <a:br>
              <a:rPr lang="en-US" dirty="0"/>
            </a:br>
            <a:endParaRPr lang="en-US" dirty="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3487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nchor="t"/>
          <a:lstStyle/>
          <a:p>
            <a:r>
              <a:rPr lang="en-US" dirty="0"/>
              <a:t>Dates for summer proposals</a:t>
            </a:r>
          </a:p>
        </p:txBody>
      </p:sp>
      <p:sp>
        <p:nvSpPr>
          <p:cNvPr id="7" name="Text Placeholder 6"/>
          <p:cNvSpPr>
            <a:spLocks noGrp="1"/>
          </p:cNvSpPr>
          <p:nvPr>
            <p:ph type="body" sz="quarter" idx="53"/>
          </p:nvPr>
        </p:nvSpPr>
        <p:spPr/>
        <p:txBody>
          <a:bodyPr/>
          <a:lstStyle/>
          <a:p>
            <a:r>
              <a:rPr lang="en-US" dirty="0"/>
              <a:t>End of January - Proposal Workshops  </a:t>
            </a:r>
          </a:p>
          <a:p>
            <a:r>
              <a:rPr lang="en-US" dirty="0"/>
              <a:t>3rd Tuesday of February - Proposals due!</a:t>
            </a:r>
          </a:p>
          <a:p>
            <a:r>
              <a:rPr lang="en-US" dirty="0"/>
              <a:t>3rd Tuesday of February – Letters due!</a:t>
            </a:r>
          </a:p>
          <a:p>
            <a:r>
              <a:rPr lang="en-US" dirty="0"/>
              <a:t>April – Offers of Acceptance sent out. </a:t>
            </a:r>
          </a:p>
          <a:p>
            <a:r>
              <a:rPr lang="en-US" dirty="0"/>
              <a:t>April - Paperwork</a:t>
            </a:r>
          </a:p>
          <a:p>
            <a:r>
              <a:rPr lang="en-US" dirty="0"/>
              <a:t>May/June/July – Conduct project</a:t>
            </a:r>
          </a:p>
        </p:txBody>
      </p:sp>
      <p:sp>
        <p:nvSpPr>
          <p:cNvPr id="8" name="Text Placeholder 7"/>
          <p:cNvSpPr>
            <a:spLocks noGrp="1"/>
          </p:cNvSpPr>
          <p:nvPr>
            <p:ph type="body" sz="quarter" idx="54"/>
          </p:nvPr>
        </p:nvSpPr>
        <p:spPr/>
        <p:txBody>
          <a:bodyPr/>
          <a:lstStyle/>
          <a:p>
            <a:r>
              <a:rPr lang="en-US" dirty="0"/>
              <a:t>At times, an extension will be granted for proposals. Be on the lookout!</a:t>
            </a:r>
          </a:p>
        </p:txBody>
      </p:sp>
      <p:sp>
        <p:nvSpPr>
          <p:cNvPr id="5" name="Footer Placeholder 4"/>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4089140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lstStyle/>
          <a:p>
            <a:r>
              <a:rPr lang="en-US" sz="4400" dirty="0"/>
              <a:t>Steps to getting involved research:</a:t>
            </a:r>
          </a:p>
        </p:txBody>
      </p:sp>
      <p:sp>
        <p:nvSpPr>
          <p:cNvPr id="8" name="Text Placeholder 7"/>
          <p:cNvSpPr>
            <a:spLocks noGrp="1"/>
          </p:cNvSpPr>
          <p:nvPr>
            <p:ph type="body" sz="quarter" idx="53"/>
          </p:nvPr>
        </p:nvSpPr>
        <p:spPr/>
        <p:txBody>
          <a:bodyPr/>
          <a:lstStyle/>
          <a:p>
            <a:r>
              <a:rPr lang="en-US" dirty="0"/>
              <a:t>Step 1: Find a mentor</a:t>
            </a:r>
          </a:p>
          <a:p>
            <a:r>
              <a:rPr lang="en-US" dirty="0"/>
              <a:t>Step 2: Develop an idea</a:t>
            </a:r>
          </a:p>
          <a:p>
            <a:r>
              <a:rPr lang="en-US" dirty="0"/>
              <a:t>Step 3: Develop a proposal</a:t>
            </a:r>
          </a:p>
          <a:p>
            <a:r>
              <a:rPr lang="en-US" dirty="0"/>
              <a:t>Step 4: Apply for funding</a:t>
            </a:r>
          </a:p>
          <a:p>
            <a:r>
              <a:rPr lang="en-US" dirty="0"/>
              <a:t>Step 5: Plan your project</a:t>
            </a:r>
          </a:p>
          <a:p>
            <a:r>
              <a:rPr lang="en-US" dirty="0"/>
              <a:t>Step 6: Present your work</a:t>
            </a:r>
          </a:p>
          <a:p>
            <a:endParaRPr lang="en-US" dirty="0"/>
          </a:p>
        </p:txBody>
      </p:sp>
      <p:sp>
        <p:nvSpPr>
          <p:cNvPr id="6" name="Footer Placeholder 5"/>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284993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lstStyle/>
          <a:p>
            <a:r>
              <a:rPr lang="en-US" sz="4400" dirty="0"/>
              <a:t>Step 5: Plan your project</a:t>
            </a:r>
          </a:p>
        </p:txBody>
      </p:sp>
      <p:sp>
        <p:nvSpPr>
          <p:cNvPr id="8" name="Text Placeholder 7"/>
          <p:cNvSpPr>
            <a:spLocks noGrp="1"/>
          </p:cNvSpPr>
          <p:nvPr>
            <p:ph type="body" sz="quarter" idx="53"/>
          </p:nvPr>
        </p:nvSpPr>
        <p:spPr/>
        <p:txBody>
          <a:bodyPr/>
          <a:lstStyle/>
          <a:p>
            <a:r>
              <a:rPr lang="en-US" dirty="0"/>
              <a:t>When your project gets funded create a research plan that can be accomplished in the time frame of the grant. </a:t>
            </a:r>
          </a:p>
          <a:p>
            <a:pPr lvl="1"/>
            <a:r>
              <a:rPr lang="en-US" dirty="0"/>
              <a:t>Part of this should be complete through the proposal process. </a:t>
            </a:r>
          </a:p>
          <a:p>
            <a:endParaRPr lang="en-US" dirty="0"/>
          </a:p>
          <a:p>
            <a:endParaRPr lang="en-US" dirty="0"/>
          </a:p>
        </p:txBody>
      </p:sp>
      <p:sp>
        <p:nvSpPr>
          <p:cNvPr id="6" name="Footer Placeholder 5"/>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188143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Step 6: Present your work</a:t>
            </a:r>
          </a:p>
        </p:txBody>
      </p:sp>
      <p:sp>
        <p:nvSpPr>
          <p:cNvPr id="3" name="Text Placeholder 2"/>
          <p:cNvSpPr>
            <a:spLocks noGrp="1"/>
          </p:cNvSpPr>
          <p:nvPr>
            <p:ph type="body" sz="quarter" idx="53"/>
          </p:nvPr>
        </p:nvSpPr>
        <p:spPr/>
        <p:txBody>
          <a:bodyPr/>
          <a:lstStyle/>
          <a:p>
            <a:endParaRPr lang="en-US" b="1" dirty="0"/>
          </a:p>
          <a:p>
            <a:r>
              <a:rPr lang="en-US" b="1" dirty="0"/>
              <a:t>Late November – Scholar’s Celebration</a:t>
            </a:r>
          </a:p>
          <a:p>
            <a:pPr lvl="1"/>
            <a:r>
              <a:rPr lang="en-US" b="1" dirty="0"/>
              <a:t>Hosted by Carlson Library</a:t>
            </a:r>
          </a:p>
          <a:p>
            <a:pPr lvl="1"/>
            <a:endParaRPr lang="en-US" b="1" dirty="0"/>
          </a:p>
          <a:p>
            <a:r>
              <a:rPr lang="en-US" b="1" dirty="0"/>
              <a:t>NW Ohio Undergraduate Research Symposium</a:t>
            </a:r>
          </a:p>
          <a:p>
            <a:pPr lvl="1"/>
            <a:r>
              <a:rPr lang="en-US" b="1" dirty="0"/>
              <a:t>2021 - ??</a:t>
            </a:r>
          </a:p>
          <a:p>
            <a:endParaRPr lang="en-US" b="1" dirty="0"/>
          </a:p>
          <a:p>
            <a:r>
              <a:rPr lang="en-US" b="1" dirty="0"/>
              <a:t>Anytime – OUR-UT helps support travel to present at conferences</a:t>
            </a:r>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449645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sz="4400" dirty="0"/>
              <a:t>Here to help! Contact Information</a:t>
            </a:r>
          </a:p>
        </p:txBody>
      </p:sp>
      <p:sp>
        <p:nvSpPr>
          <p:cNvPr id="3" name="Text Placeholder 2"/>
          <p:cNvSpPr>
            <a:spLocks noGrp="1"/>
          </p:cNvSpPr>
          <p:nvPr>
            <p:ph type="body" sz="quarter" idx="53"/>
          </p:nvPr>
        </p:nvSpPr>
        <p:spPr/>
        <p:txBody>
          <a:bodyPr/>
          <a:lstStyle/>
          <a:p>
            <a:r>
              <a:rPr lang="en-US" dirty="0"/>
              <a:t>Dr. Jonathan Bossenbroek</a:t>
            </a:r>
          </a:p>
          <a:p>
            <a:r>
              <a:rPr lang="en-US" dirty="0"/>
              <a:t>Director OUR</a:t>
            </a:r>
          </a:p>
          <a:p>
            <a:r>
              <a:rPr lang="en-US" altLang="en-US" dirty="0">
                <a:latin typeface="Verdana" panose="020B0604030504040204" pitchFamily="34" charset="0"/>
              </a:rPr>
              <a:t>undergraduate.research@utoledo.edu</a:t>
            </a:r>
            <a:endParaRPr lang="en-US" altLang="en-US" dirty="0">
              <a:solidFill>
                <a:schemeClr val="accent2"/>
              </a:solidFill>
              <a:latin typeface="Verdana" panose="020B0604030504040204" pitchFamily="34" charset="0"/>
            </a:endParaRPr>
          </a:p>
          <a:p>
            <a:r>
              <a:rPr lang="en-US" dirty="0"/>
              <a:t>MacKinnon Hall 2000</a:t>
            </a:r>
          </a:p>
          <a:p>
            <a:r>
              <a:rPr lang="en-US" dirty="0"/>
              <a:t>419-530-2983</a:t>
            </a:r>
          </a:p>
        </p:txBody>
      </p:sp>
      <p:sp>
        <p:nvSpPr>
          <p:cNvPr id="4" name="Text Placeholder 3"/>
          <p:cNvSpPr>
            <a:spLocks noGrp="1"/>
          </p:cNvSpPr>
          <p:nvPr>
            <p:ph type="body" sz="quarter" idx="54"/>
          </p:nvPr>
        </p:nvSpPr>
        <p:spPr/>
        <p:txBody>
          <a:bodyPr/>
          <a:lstStyle/>
          <a:p>
            <a:r>
              <a:rPr lang="en-US" dirty="0"/>
              <a:t>http://www.utoledo.edu/honors/undergradresearch/</a:t>
            </a:r>
          </a:p>
        </p:txBody>
      </p:sp>
      <p:sp>
        <p:nvSpPr>
          <p:cNvPr id="5" name="Footer Placeholder 4"/>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03754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altLang="en-US" sz="4000" dirty="0">
                <a:solidFill>
                  <a:schemeClr val="accent2"/>
                </a:solidFill>
                <a:latin typeface="Verdana" panose="020B0604030504040204" pitchFamily="34" charset="0"/>
              </a:rPr>
              <a:t>OURUT Research Programs</a:t>
            </a:r>
            <a:endParaRPr lang="en-US" sz="4000" dirty="0"/>
          </a:p>
        </p:txBody>
      </p:sp>
      <p:sp>
        <p:nvSpPr>
          <p:cNvPr id="3" name="Text Placeholder 2"/>
          <p:cNvSpPr>
            <a:spLocks noGrp="1"/>
          </p:cNvSpPr>
          <p:nvPr>
            <p:ph type="body" sz="quarter" idx="53"/>
          </p:nvPr>
        </p:nvSpPr>
        <p:spPr/>
        <p:txBody>
          <a:bodyPr/>
          <a:lstStyle/>
          <a:p>
            <a:r>
              <a:rPr lang="en-US" dirty="0"/>
              <a:t>Academic Year Research Program: AYRP</a:t>
            </a:r>
          </a:p>
          <a:p>
            <a:r>
              <a:rPr lang="en-US" b="1" dirty="0"/>
              <a:t>First Year Summer Research Experience: FYSRE</a:t>
            </a:r>
          </a:p>
          <a:p>
            <a:r>
              <a:rPr lang="en-US" dirty="0"/>
              <a:t>Research Travel Grant Program: Travel</a:t>
            </a:r>
          </a:p>
          <a:p>
            <a:r>
              <a:rPr lang="en-US" b="1" dirty="0"/>
              <a:t>Undergraduate Summer Research &amp; Creative Activity Program: USRCAP</a:t>
            </a:r>
          </a:p>
          <a:p>
            <a:r>
              <a:rPr lang="en-US" dirty="0"/>
              <a:t>UT-City of Toledo Internship Program: Toledo Talent Keeps Toledo Great (TTKTG)</a:t>
            </a:r>
          </a:p>
          <a:p>
            <a:r>
              <a:rPr lang="en-US" dirty="0"/>
              <a:t>Work-Study Research Program: WSRP</a:t>
            </a:r>
          </a:p>
        </p:txBody>
      </p:sp>
      <p:sp>
        <p:nvSpPr>
          <p:cNvPr id="4" name="Footer Placeholder 3"/>
          <p:cNvSpPr>
            <a:spLocks noGrp="1"/>
          </p:cNvSpPr>
          <p:nvPr>
            <p:ph type="ftr" sz="quarter" idx="3"/>
          </p:nvPr>
        </p:nvSpPr>
        <p:spPr/>
        <p:txBody>
          <a:bodyPr/>
          <a:lstStyle/>
          <a:p>
            <a:r>
              <a:rPr lang="en-US" dirty="0"/>
              <a:t>The University of Toledo</a:t>
            </a:r>
          </a:p>
        </p:txBody>
      </p:sp>
    </p:spTree>
    <p:extLst>
      <p:ext uri="{BB962C8B-B14F-4D97-AF65-F5344CB8AC3E}">
        <p14:creationId xmlns:p14="http://schemas.microsoft.com/office/powerpoint/2010/main" val="94318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USR&amp;CAP and FYSRE</a:t>
            </a:r>
          </a:p>
        </p:txBody>
      </p:sp>
      <p:sp>
        <p:nvSpPr>
          <p:cNvPr id="3" name="Text Placeholder 2"/>
          <p:cNvSpPr>
            <a:spLocks noGrp="1"/>
          </p:cNvSpPr>
          <p:nvPr>
            <p:ph type="body" sz="quarter" idx="51"/>
          </p:nvPr>
        </p:nvSpPr>
        <p:spPr/>
        <p:txBody>
          <a:bodyPr/>
          <a:lstStyle/>
          <a:p>
            <a:r>
              <a:rPr lang="en-US" dirty="0">
                <a:solidFill>
                  <a:schemeClr val="bg2">
                    <a:lumMod val="50000"/>
                  </a:schemeClr>
                </a:solidFill>
              </a:rPr>
              <a:t>The Undergraduate Summer Research and Creative Activity Program (USRCAP) and First Year Summer Research Experience: (FYSRE) are the main summer research programs and are open to all UT undergraduate students in all areas of research and/or creative activity at UT. These are competitive program that support research &amp; scholarship by undergraduate students under the direction of a faculty member.</a:t>
            </a:r>
          </a:p>
          <a:p>
            <a:endParaRPr lang="en-US" dirty="0"/>
          </a:p>
        </p:txBody>
      </p:sp>
    </p:spTree>
    <p:extLst>
      <p:ext uri="{BB962C8B-B14F-4D97-AF65-F5344CB8AC3E}">
        <p14:creationId xmlns:p14="http://schemas.microsoft.com/office/powerpoint/2010/main" val="406827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lstStyle/>
          <a:p>
            <a:r>
              <a:rPr lang="en-US" dirty="0"/>
              <a:t>Undergraduate Research</a:t>
            </a:r>
          </a:p>
        </p:txBody>
      </p:sp>
      <p:sp>
        <p:nvSpPr>
          <p:cNvPr id="8" name="Text Placeholder 7"/>
          <p:cNvSpPr>
            <a:spLocks noGrp="1"/>
          </p:cNvSpPr>
          <p:nvPr>
            <p:ph type="body" sz="quarter" idx="53"/>
          </p:nvPr>
        </p:nvSpPr>
        <p:spPr>
          <a:xfrm>
            <a:off x="456551" y="2297195"/>
            <a:ext cx="8472838" cy="2348185"/>
          </a:xfrm>
        </p:spPr>
        <p:txBody>
          <a:bodyPr/>
          <a:lstStyle/>
          <a:p>
            <a:r>
              <a:rPr lang="en-US" dirty="0"/>
              <a:t>Top 8 Characteristics of success at Google (in order of importance)</a:t>
            </a:r>
          </a:p>
          <a:p>
            <a:pPr lvl="1"/>
            <a:r>
              <a:rPr lang="en-US" dirty="0"/>
              <a:t>being a good coach</a:t>
            </a:r>
          </a:p>
          <a:p>
            <a:pPr lvl="1"/>
            <a:r>
              <a:rPr lang="en-US" dirty="0"/>
              <a:t>communicating and listening well</a:t>
            </a:r>
          </a:p>
          <a:p>
            <a:pPr lvl="1"/>
            <a:r>
              <a:rPr lang="en-US" dirty="0"/>
              <a:t>possessing insights into others (including others different values and points of view) </a:t>
            </a:r>
          </a:p>
          <a:p>
            <a:pPr lvl="1"/>
            <a:r>
              <a:rPr lang="en-US" dirty="0"/>
              <a:t>having empathy toward and being supportive of one’s colleagues </a:t>
            </a:r>
          </a:p>
          <a:p>
            <a:pPr lvl="1"/>
            <a:r>
              <a:rPr lang="en-US" dirty="0"/>
              <a:t>being a good critical thinker and problem solver</a:t>
            </a:r>
          </a:p>
          <a:p>
            <a:pPr lvl="1"/>
            <a:r>
              <a:rPr lang="en-US" dirty="0"/>
              <a:t>being able to make connections across complex ideas</a:t>
            </a:r>
          </a:p>
          <a:p>
            <a:pPr lvl="1"/>
            <a:r>
              <a:rPr lang="en-US" dirty="0"/>
              <a:t>STEM expertise.</a:t>
            </a:r>
          </a:p>
        </p:txBody>
      </p:sp>
      <p:sp>
        <p:nvSpPr>
          <p:cNvPr id="6" name="Footer Placeholder 5"/>
          <p:cNvSpPr>
            <a:spLocks noGrp="1"/>
          </p:cNvSpPr>
          <p:nvPr>
            <p:ph type="ftr" sz="quarter" idx="3"/>
          </p:nvPr>
        </p:nvSpPr>
        <p:spPr/>
        <p:txBody>
          <a:bodyPr/>
          <a:lstStyle/>
          <a:p>
            <a:endParaRPr lang="en-US" dirty="0"/>
          </a:p>
        </p:txBody>
      </p:sp>
      <p:pic>
        <p:nvPicPr>
          <p:cNvPr id="9" name="Picture 8"/>
          <p:cNvPicPr>
            <a:picLocks noChangeAspect="1"/>
          </p:cNvPicPr>
          <p:nvPr/>
        </p:nvPicPr>
        <p:blipFill>
          <a:blip r:embed="rId2"/>
          <a:stretch>
            <a:fillRect/>
          </a:stretch>
        </p:blipFill>
        <p:spPr>
          <a:xfrm>
            <a:off x="436693" y="916437"/>
            <a:ext cx="8421861" cy="1380758"/>
          </a:xfrm>
          <a:prstGeom prst="rect">
            <a:avLst/>
          </a:prstGeom>
        </p:spPr>
      </p:pic>
    </p:spTree>
    <p:extLst>
      <p:ext uri="{BB962C8B-B14F-4D97-AF65-F5344CB8AC3E}">
        <p14:creationId xmlns:p14="http://schemas.microsoft.com/office/powerpoint/2010/main" val="248689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lstStyle/>
          <a:p>
            <a:r>
              <a:rPr lang="en-US" dirty="0"/>
              <a:t>Undergraduate Research</a:t>
            </a:r>
          </a:p>
        </p:txBody>
      </p:sp>
      <p:sp>
        <p:nvSpPr>
          <p:cNvPr id="8" name="Text Placeholder 7"/>
          <p:cNvSpPr>
            <a:spLocks noGrp="1"/>
          </p:cNvSpPr>
          <p:nvPr>
            <p:ph type="body" sz="quarter" idx="53"/>
          </p:nvPr>
        </p:nvSpPr>
        <p:spPr>
          <a:xfrm>
            <a:off x="456551" y="2402703"/>
            <a:ext cx="8472838" cy="2348185"/>
          </a:xfrm>
        </p:spPr>
        <p:txBody>
          <a:bodyPr/>
          <a:lstStyle/>
          <a:p>
            <a:r>
              <a:rPr lang="en-US" dirty="0"/>
              <a:t>Top 8 Characteristics of success at Google</a:t>
            </a:r>
          </a:p>
          <a:p>
            <a:pPr lvl="1"/>
            <a:r>
              <a:rPr lang="en-US" dirty="0"/>
              <a:t>being a good coach</a:t>
            </a:r>
          </a:p>
          <a:p>
            <a:pPr lvl="1"/>
            <a:r>
              <a:rPr lang="en-US" sz="1800" b="1" dirty="0"/>
              <a:t>communicating and listening well</a:t>
            </a:r>
          </a:p>
          <a:p>
            <a:pPr lvl="1"/>
            <a:r>
              <a:rPr lang="en-US" sz="1800" b="1" dirty="0"/>
              <a:t>possessing insights into others </a:t>
            </a:r>
            <a:r>
              <a:rPr lang="en-US" dirty="0"/>
              <a:t>(including others different values and points of view) </a:t>
            </a:r>
          </a:p>
          <a:p>
            <a:pPr lvl="1"/>
            <a:r>
              <a:rPr lang="en-US" dirty="0"/>
              <a:t>having empathy toward and being supportive of one’s colleagues </a:t>
            </a:r>
          </a:p>
          <a:p>
            <a:pPr lvl="1"/>
            <a:r>
              <a:rPr lang="en-US" sz="1800" b="1" dirty="0"/>
              <a:t>being a good critical thinker and problem solver</a:t>
            </a:r>
          </a:p>
          <a:p>
            <a:pPr lvl="1"/>
            <a:r>
              <a:rPr lang="en-US" sz="1800" b="1" dirty="0"/>
              <a:t>being able to make connections across complex ideas</a:t>
            </a:r>
          </a:p>
          <a:p>
            <a:pPr lvl="1"/>
            <a:r>
              <a:rPr lang="en-US" dirty="0"/>
              <a:t>STEM expertise.</a:t>
            </a:r>
          </a:p>
        </p:txBody>
      </p:sp>
      <p:sp>
        <p:nvSpPr>
          <p:cNvPr id="6" name="Footer Placeholder 5"/>
          <p:cNvSpPr>
            <a:spLocks noGrp="1"/>
          </p:cNvSpPr>
          <p:nvPr>
            <p:ph type="ftr" sz="quarter" idx="3"/>
          </p:nvPr>
        </p:nvSpPr>
        <p:spPr/>
        <p:txBody>
          <a:bodyPr/>
          <a:lstStyle/>
          <a:p>
            <a:endParaRPr lang="en-US" dirty="0"/>
          </a:p>
        </p:txBody>
      </p:sp>
      <p:pic>
        <p:nvPicPr>
          <p:cNvPr id="9" name="Picture 8"/>
          <p:cNvPicPr>
            <a:picLocks noChangeAspect="1"/>
          </p:cNvPicPr>
          <p:nvPr/>
        </p:nvPicPr>
        <p:blipFill>
          <a:blip r:embed="rId2"/>
          <a:stretch>
            <a:fillRect/>
          </a:stretch>
        </p:blipFill>
        <p:spPr>
          <a:xfrm>
            <a:off x="436693" y="916437"/>
            <a:ext cx="8421861" cy="1380758"/>
          </a:xfrm>
          <a:prstGeom prst="rect">
            <a:avLst/>
          </a:prstGeom>
        </p:spPr>
      </p:pic>
    </p:spTree>
    <p:extLst>
      <p:ext uri="{BB962C8B-B14F-4D97-AF65-F5344CB8AC3E}">
        <p14:creationId xmlns:p14="http://schemas.microsoft.com/office/powerpoint/2010/main" val="171082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Follow your passion</a:t>
            </a:r>
          </a:p>
        </p:txBody>
      </p:sp>
      <p:sp>
        <p:nvSpPr>
          <p:cNvPr id="4" name="Footer Placeholder 3"/>
          <p:cNvSpPr>
            <a:spLocks noGrp="1"/>
          </p:cNvSpPr>
          <p:nvPr>
            <p:ph type="ftr" sz="quarter" idx="3"/>
          </p:nvPr>
        </p:nvSpPr>
        <p:spPr/>
        <p:txBody>
          <a:bodyPr/>
          <a:lstStyle/>
          <a:p>
            <a:endParaRPr lang="en-US" dirty="0"/>
          </a:p>
        </p:txBody>
      </p:sp>
      <p:pic>
        <p:nvPicPr>
          <p:cNvPr id="1026" name="Picture 2" descr="Image result for hob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532" y="3598984"/>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ird watching"/>
          <p:cNvPicPr>
            <a:picLocks noChangeAspect="1" noChangeArrowheads="1"/>
          </p:cNvPicPr>
          <p:nvPr/>
        </p:nvPicPr>
        <p:blipFill rotWithShape="1">
          <a:blip r:embed="rId3">
            <a:extLst>
              <a:ext uri="{28A0092B-C50C-407E-A947-70E740481C1C}">
                <a14:useLocalDpi xmlns:a14="http://schemas.microsoft.com/office/drawing/2010/main" val="0"/>
              </a:ext>
            </a:extLst>
          </a:blip>
          <a:srcRect l="45700" t="476" r="-212" b="-476"/>
          <a:stretch/>
        </p:blipFill>
        <p:spPr bwMode="auto">
          <a:xfrm>
            <a:off x="5867399" y="0"/>
            <a:ext cx="3260725"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53"/>
          </p:nvPr>
        </p:nvSpPr>
        <p:spPr/>
        <p:txBody>
          <a:bodyPr/>
          <a:lstStyle/>
          <a:p>
            <a:endParaRPr lang="en-US"/>
          </a:p>
        </p:txBody>
      </p:sp>
    </p:spTree>
    <p:extLst>
      <p:ext uri="{BB962C8B-B14F-4D97-AF65-F5344CB8AC3E}">
        <p14:creationId xmlns:p14="http://schemas.microsoft.com/office/powerpoint/2010/main" val="1005503434"/>
      </p:ext>
    </p:extLst>
  </p:cSld>
  <p:clrMapOvr>
    <a:masterClrMapping/>
  </p:clrMapOvr>
</p:sld>
</file>

<file path=ppt/theme/theme1.xml><?xml version="1.0" encoding="utf-8"?>
<a:theme xmlns:a="http://schemas.openxmlformats.org/drawingml/2006/main" name="Cover Slides">
  <a:themeElements>
    <a:clrScheme name="Custom 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 Layouts">
  <a:themeElements>
    <a:clrScheme name="Custom 11">
      <a:dk1>
        <a:srgbClr val="383838"/>
      </a:dk1>
      <a:lt1>
        <a:srgbClr val="FFFFFF"/>
      </a:lt1>
      <a:dk2>
        <a:srgbClr val="4F4F4F"/>
      </a:dk2>
      <a:lt2>
        <a:srgbClr val="D8D8D8"/>
      </a:lt2>
      <a:accent1>
        <a:srgbClr val="F6C51E"/>
      </a:accent1>
      <a:accent2>
        <a:srgbClr val="073876"/>
      </a:accent2>
      <a:accent3>
        <a:srgbClr val="1A6699"/>
      </a:accent3>
      <a:accent4>
        <a:srgbClr val="FFFFFF"/>
      </a:accent4>
      <a:accent5>
        <a:srgbClr val="EAEAEA"/>
      </a:accent5>
      <a:accent6>
        <a:srgbClr val="FFFFFF"/>
      </a:accent6>
      <a:hlink>
        <a:srgbClr val="003A71"/>
      </a:hlink>
      <a:folHlink>
        <a:srgbClr val="003A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Master">
  <a:themeElements>
    <a:clrScheme name="Custom 12">
      <a:dk1>
        <a:srgbClr val="383838"/>
      </a:dk1>
      <a:lt1>
        <a:srgbClr val="FFFFFF"/>
      </a:lt1>
      <a:dk2>
        <a:srgbClr val="4F4F4F"/>
      </a:dk2>
      <a:lt2>
        <a:srgbClr val="D8D8D8"/>
      </a:lt2>
      <a:accent1>
        <a:srgbClr val="F6C51E"/>
      </a:accent1>
      <a:accent2>
        <a:srgbClr val="073876"/>
      </a:accent2>
      <a:accent3>
        <a:srgbClr val="1A6699"/>
      </a:accent3>
      <a:accent4>
        <a:srgbClr val="FFFFFF"/>
      </a:accent4>
      <a:accent5>
        <a:srgbClr val="EAEAEA"/>
      </a:accent5>
      <a:accent6>
        <a:srgbClr val="FFFFFF"/>
      </a:accent6>
      <a:hlink>
        <a:srgbClr val="003A71"/>
      </a:hlink>
      <a:folHlink>
        <a:srgbClr val="003A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7311748002D54DABB273DD8A37FDB9" ma:contentTypeVersion="13" ma:contentTypeDescription="Create a new document." ma:contentTypeScope="" ma:versionID="cfec1604bff4de95ab2a2bd332af73a7">
  <xsd:schema xmlns:xsd="http://www.w3.org/2001/XMLSchema" xmlns:xs="http://www.w3.org/2001/XMLSchema" xmlns:p="http://schemas.microsoft.com/office/2006/metadata/properties" xmlns:ns3="f6acb603-a4da-4003-90de-94a912b0efe1" xmlns:ns4="3f380df2-2025-4005-b7f6-8168267459d9" targetNamespace="http://schemas.microsoft.com/office/2006/metadata/properties" ma:root="true" ma:fieldsID="d17e88e95c0810dad294c5e1c0c25d10" ns3:_="" ns4:_="">
    <xsd:import namespace="f6acb603-a4da-4003-90de-94a912b0efe1"/>
    <xsd:import namespace="3f380df2-2025-4005-b7f6-8168267459d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cb603-a4da-4003-90de-94a912b0e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80df2-2025-4005-b7f6-8168267459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83C032-33F5-4246-8CB0-D5F745BAD869}">
  <ds:schemaRefs>
    <ds:schemaRef ds:uri="http://schemas.microsoft.com/sharepoint/v3/contenttype/forms"/>
  </ds:schemaRefs>
</ds:datastoreItem>
</file>

<file path=customXml/itemProps2.xml><?xml version="1.0" encoding="utf-8"?>
<ds:datastoreItem xmlns:ds="http://schemas.openxmlformats.org/officeDocument/2006/customXml" ds:itemID="{03049A0E-9193-46D5-A115-D371D25FE20B}">
  <ds:schemaRefs>
    <ds:schemaRef ds:uri="3f380df2-2025-4005-b7f6-8168267459d9"/>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f6acb603-a4da-4003-90de-94a912b0efe1"/>
    <ds:schemaRef ds:uri="http://purl.org/dc/dcmitype/"/>
    <ds:schemaRef ds:uri="http://purl.org/dc/elements/1.1/"/>
  </ds:schemaRefs>
</ds:datastoreItem>
</file>

<file path=customXml/itemProps3.xml><?xml version="1.0" encoding="utf-8"?>
<ds:datastoreItem xmlns:ds="http://schemas.openxmlformats.org/officeDocument/2006/customXml" ds:itemID="{0DDDD395-3364-423F-A9F5-B093C81D43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acb603-a4da-4003-90de-94a912b0efe1"/>
    <ds:schemaRef ds:uri="3f380df2-2025-4005-b7f6-8168267459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734</TotalTime>
  <Words>2307</Words>
  <Application>Microsoft Office PowerPoint</Application>
  <PresentationFormat>On-screen Show (4:3)</PresentationFormat>
  <Paragraphs>277</Paragraphs>
  <Slides>48</Slides>
  <Notes>1</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Cover Slides</vt:lpstr>
      <vt:lpstr>Standard Layouts</vt:lpstr>
      <vt:lpstr>Plain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Toledo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System</dc:creator>
  <cp:lastModifiedBy>Bossenbroek, Jonathan</cp:lastModifiedBy>
  <cp:revision>87</cp:revision>
  <dcterms:created xsi:type="dcterms:W3CDTF">2017-03-21T13:49:42Z</dcterms:created>
  <dcterms:modified xsi:type="dcterms:W3CDTF">2020-02-12T14:09:45Z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0x010100597311748002D54DABB273DD8A37FDB9</vt:lpwstr>
  </property>
</Properties>
</file>