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7" r:id="rId2"/>
    <p:sldId id="257" r:id="rId3"/>
    <p:sldId id="313" r:id="rId4"/>
    <p:sldId id="319" r:id="rId5"/>
    <p:sldId id="323" r:id="rId6"/>
    <p:sldId id="332" r:id="rId7"/>
    <p:sldId id="327" r:id="rId8"/>
    <p:sldId id="335" r:id="rId9"/>
    <p:sldId id="320" r:id="rId10"/>
    <p:sldId id="338" r:id="rId11"/>
    <p:sldId id="324" r:id="rId12"/>
    <p:sldId id="333" r:id="rId13"/>
    <p:sldId id="326" r:id="rId14"/>
    <p:sldId id="334" r:id="rId15"/>
    <p:sldId id="321" r:id="rId16"/>
    <p:sldId id="348" r:id="rId17"/>
    <p:sldId id="325" r:id="rId18"/>
    <p:sldId id="337" r:id="rId19"/>
    <p:sldId id="328" r:id="rId20"/>
    <p:sldId id="349" r:id="rId21"/>
    <p:sldId id="329" r:id="rId22"/>
    <p:sldId id="336" r:id="rId23"/>
    <p:sldId id="279" r:id="rId24"/>
    <p:sldId id="341" r:id="rId25"/>
    <p:sldId id="322" r:id="rId26"/>
    <p:sldId id="331" r:id="rId27"/>
    <p:sldId id="340" r:id="rId28"/>
    <p:sldId id="345" r:id="rId29"/>
    <p:sldId id="342" r:id="rId30"/>
    <p:sldId id="344" r:id="rId31"/>
    <p:sldId id="285" r:id="rId3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333367"/>
        </a:solidFill>
        <a:latin typeface="Verdana Ref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333367"/>
        </a:solidFill>
        <a:latin typeface="Verdana Ref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333367"/>
        </a:solidFill>
        <a:latin typeface="Verdana Ref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333367"/>
        </a:solidFill>
        <a:latin typeface="Verdana Ref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333367"/>
        </a:solidFill>
        <a:latin typeface="Verdana Ref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333367"/>
        </a:solidFill>
        <a:latin typeface="Verdana Ref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333367"/>
        </a:solidFill>
        <a:latin typeface="Verdana Ref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333367"/>
        </a:solidFill>
        <a:latin typeface="Verdana Ref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333367"/>
        </a:solidFill>
        <a:latin typeface="Verdana Ref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48C"/>
    <a:srgbClr val="343A8C"/>
    <a:srgbClr val="4E52F8"/>
    <a:srgbClr val="DDDDDD"/>
    <a:srgbClr val="333367"/>
    <a:srgbClr val="062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713" autoAdjust="0"/>
  </p:normalViewPr>
  <p:slideViewPr>
    <p:cSldViewPr>
      <p:cViewPr>
        <p:scale>
          <a:sx n="100" d="100"/>
          <a:sy n="100" d="100"/>
        </p:scale>
        <p:origin x="-1960" y="-61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9FCF3-682A-49DE-AE5F-3507138778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08285-2CA7-45BC-8B79-D275AE43B4B4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700" b="1" dirty="0" smtClean="0"/>
            <a:t>English Language and Literature</a:t>
          </a:r>
          <a:endParaRPr lang="en-US" sz="1700" dirty="0"/>
        </a:p>
      </dgm:t>
    </dgm:pt>
    <dgm:pt modelId="{F3296059-CB73-4095-9264-272E34055664}" type="parTrans" cxnId="{37D44C06-1AA2-4521-983B-108E2CC2FF28}">
      <dgm:prSet/>
      <dgm:spPr/>
      <dgm:t>
        <a:bodyPr/>
        <a:lstStyle/>
        <a:p>
          <a:endParaRPr lang="en-US"/>
        </a:p>
      </dgm:t>
    </dgm:pt>
    <dgm:pt modelId="{5ACDB520-8599-40C7-98C0-8EC894BCCC3D}" type="sibTrans" cxnId="{37D44C06-1AA2-4521-983B-108E2CC2FF28}">
      <dgm:prSet/>
      <dgm:spPr/>
      <dgm:t>
        <a:bodyPr/>
        <a:lstStyle/>
        <a:p>
          <a:endParaRPr lang="en-US"/>
        </a:p>
      </dgm:t>
    </dgm:pt>
    <dgm:pt modelId="{31EFFBFD-AA44-4C96-9830-D90CB86CA9BC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700" b="1" dirty="0" smtClean="0"/>
            <a:t>Foreign Languages</a:t>
          </a:r>
          <a:endParaRPr lang="en-US" sz="1700" dirty="0"/>
        </a:p>
      </dgm:t>
    </dgm:pt>
    <dgm:pt modelId="{D4808E12-C2EB-4D49-9D18-BD0E9E31214D}" type="parTrans" cxnId="{034B842F-704C-4C2C-A035-5F2C1E1BFAED}">
      <dgm:prSet/>
      <dgm:spPr/>
      <dgm:t>
        <a:bodyPr/>
        <a:lstStyle/>
        <a:p>
          <a:endParaRPr lang="en-US"/>
        </a:p>
      </dgm:t>
    </dgm:pt>
    <dgm:pt modelId="{902DAB0B-59B1-4A08-B8D9-174F245F6DD8}" type="sibTrans" cxnId="{034B842F-704C-4C2C-A035-5F2C1E1BFAED}">
      <dgm:prSet/>
      <dgm:spPr/>
      <dgm:t>
        <a:bodyPr/>
        <a:lstStyle/>
        <a:p>
          <a:endParaRPr lang="en-US"/>
        </a:p>
      </dgm:t>
    </dgm:pt>
    <dgm:pt modelId="{F203670D-1F65-4E75-A7C3-3B31D4936F66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Editor</a:t>
          </a:r>
          <a:endParaRPr lang="en-US" sz="1400" dirty="0"/>
        </a:p>
      </dgm:t>
    </dgm:pt>
    <dgm:pt modelId="{95E29734-3499-43E5-A3E8-95E02071F941}" type="parTrans" cxnId="{3011D85E-2106-4686-BA33-29FCDAE460E5}">
      <dgm:prSet/>
      <dgm:spPr/>
      <dgm:t>
        <a:bodyPr/>
        <a:lstStyle/>
        <a:p>
          <a:endParaRPr lang="en-US"/>
        </a:p>
      </dgm:t>
    </dgm:pt>
    <dgm:pt modelId="{D2B1D417-F05C-4759-8E6A-56FD64D08B6D}" type="sibTrans" cxnId="{3011D85E-2106-4686-BA33-29FCDAE460E5}">
      <dgm:prSet/>
      <dgm:spPr/>
      <dgm:t>
        <a:bodyPr/>
        <a:lstStyle/>
        <a:p>
          <a:endParaRPr lang="en-US"/>
        </a:p>
      </dgm:t>
    </dgm:pt>
    <dgm:pt modelId="{8293751C-2939-4811-8BBC-6FDE49669CD2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Technical Writer</a:t>
          </a:r>
          <a:endParaRPr lang="en-US" sz="1400" dirty="0"/>
        </a:p>
      </dgm:t>
    </dgm:pt>
    <dgm:pt modelId="{695AA955-2CBF-4F88-BC6D-A8A5F5537B35}" type="parTrans" cxnId="{8F3A98BC-0D27-4873-922D-44C590E65734}">
      <dgm:prSet/>
      <dgm:spPr/>
      <dgm:t>
        <a:bodyPr/>
        <a:lstStyle/>
        <a:p>
          <a:endParaRPr lang="en-US"/>
        </a:p>
      </dgm:t>
    </dgm:pt>
    <dgm:pt modelId="{E86D169A-849E-4CF1-B497-C3E8B57A4CCD}" type="sibTrans" cxnId="{8F3A98BC-0D27-4873-922D-44C590E65734}">
      <dgm:prSet/>
      <dgm:spPr/>
      <dgm:t>
        <a:bodyPr/>
        <a:lstStyle/>
        <a:p>
          <a:endParaRPr lang="en-US"/>
        </a:p>
      </dgm:t>
    </dgm:pt>
    <dgm:pt modelId="{4AC4521C-3772-429B-8E02-4A8CE02E68C4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Film Critic</a:t>
          </a:r>
          <a:endParaRPr lang="en-US" sz="1400" dirty="0"/>
        </a:p>
      </dgm:t>
    </dgm:pt>
    <dgm:pt modelId="{5026ACEF-E13E-40FC-83BC-D0AE5FF67A03}" type="parTrans" cxnId="{99720C7C-A79D-4366-8133-C23F11FF2DCB}">
      <dgm:prSet/>
      <dgm:spPr/>
      <dgm:t>
        <a:bodyPr/>
        <a:lstStyle/>
        <a:p>
          <a:endParaRPr lang="en-US"/>
        </a:p>
      </dgm:t>
    </dgm:pt>
    <dgm:pt modelId="{0A3B710E-0048-44DF-BA6A-C4DB1BADBE0B}" type="sibTrans" cxnId="{99720C7C-A79D-4366-8133-C23F11FF2DCB}">
      <dgm:prSet/>
      <dgm:spPr/>
      <dgm:t>
        <a:bodyPr/>
        <a:lstStyle/>
        <a:p>
          <a:endParaRPr lang="en-US"/>
        </a:p>
      </dgm:t>
    </dgm:pt>
    <dgm:pt modelId="{74605AB0-FD8B-4445-9BF3-D9DD2CCDD114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Proofreader</a:t>
          </a:r>
          <a:endParaRPr lang="en-US" sz="1400" dirty="0"/>
        </a:p>
      </dgm:t>
    </dgm:pt>
    <dgm:pt modelId="{51D7B2E3-93E3-4DCD-B6DE-AFE825DDDADA}" type="parTrans" cxnId="{5DD105ED-C44C-47D5-AA4A-84AA6668BB2D}">
      <dgm:prSet/>
      <dgm:spPr/>
      <dgm:t>
        <a:bodyPr/>
        <a:lstStyle/>
        <a:p>
          <a:endParaRPr lang="en-US"/>
        </a:p>
      </dgm:t>
    </dgm:pt>
    <dgm:pt modelId="{878DAE27-F59A-44D2-80D6-31FC5835224E}" type="sibTrans" cxnId="{5DD105ED-C44C-47D5-AA4A-84AA6668BB2D}">
      <dgm:prSet/>
      <dgm:spPr/>
      <dgm:t>
        <a:bodyPr/>
        <a:lstStyle/>
        <a:p>
          <a:endParaRPr lang="en-US"/>
        </a:p>
      </dgm:t>
    </dgm:pt>
    <dgm:pt modelId="{B4F8A749-BECD-4B9D-AF7B-C09AD88FF7BD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Literary Assistant</a:t>
          </a:r>
          <a:endParaRPr lang="en-US" sz="1400" dirty="0"/>
        </a:p>
      </dgm:t>
    </dgm:pt>
    <dgm:pt modelId="{741A321D-FF9E-44C4-95F0-5BDF488D197B}" type="parTrans" cxnId="{B6D100E4-5ED2-4E7E-86DE-427D8658B2B8}">
      <dgm:prSet/>
      <dgm:spPr/>
      <dgm:t>
        <a:bodyPr/>
        <a:lstStyle/>
        <a:p>
          <a:endParaRPr lang="en-US"/>
        </a:p>
      </dgm:t>
    </dgm:pt>
    <dgm:pt modelId="{9D8A7DF1-1C1B-4948-AEF5-1135772F63D2}" type="sibTrans" cxnId="{B6D100E4-5ED2-4E7E-86DE-427D8658B2B8}">
      <dgm:prSet/>
      <dgm:spPr/>
      <dgm:t>
        <a:bodyPr/>
        <a:lstStyle/>
        <a:p>
          <a:endParaRPr lang="en-US"/>
        </a:p>
      </dgm:t>
    </dgm:pt>
    <dgm:pt modelId="{CF07FE8D-3A33-4094-AB00-0E46937C0683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Journalist</a:t>
          </a:r>
          <a:endParaRPr lang="en-US" sz="1400" dirty="0"/>
        </a:p>
      </dgm:t>
    </dgm:pt>
    <dgm:pt modelId="{9447D376-C40D-46A0-B1C7-1EFB1ADFB2ED}" type="parTrans" cxnId="{5664CD79-D588-414D-A51E-77D7B09F904A}">
      <dgm:prSet/>
      <dgm:spPr/>
      <dgm:t>
        <a:bodyPr/>
        <a:lstStyle/>
        <a:p>
          <a:endParaRPr lang="en-US"/>
        </a:p>
      </dgm:t>
    </dgm:pt>
    <dgm:pt modelId="{BCD5F85E-93FA-4438-8E17-114B8C2FC676}" type="sibTrans" cxnId="{5664CD79-D588-414D-A51E-77D7B09F904A}">
      <dgm:prSet/>
      <dgm:spPr/>
      <dgm:t>
        <a:bodyPr/>
        <a:lstStyle/>
        <a:p>
          <a:endParaRPr lang="en-US"/>
        </a:p>
      </dgm:t>
    </dgm:pt>
    <dgm:pt modelId="{218E0BEF-40F0-4A09-9817-74BECC364D53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Web Content Developer</a:t>
          </a:r>
          <a:endParaRPr lang="en-US" sz="1400" dirty="0"/>
        </a:p>
      </dgm:t>
    </dgm:pt>
    <dgm:pt modelId="{40D35695-0D6A-4539-9743-43E16B30AAAB}" type="parTrans" cxnId="{5CA91A29-2A5F-44CC-84D8-C803CBF88C63}">
      <dgm:prSet/>
      <dgm:spPr/>
      <dgm:t>
        <a:bodyPr/>
        <a:lstStyle/>
        <a:p>
          <a:endParaRPr lang="en-US"/>
        </a:p>
      </dgm:t>
    </dgm:pt>
    <dgm:pt modelId="{41303C56-7AA5-4833-91D1-297DD75608DC}" type="sibTrans" cxnId="{5CA91A29-2A5F-44CC-84D8-C803CBF88C63}">
      <dgm:prSet/>
      <dgm:spPr/>
      <dgm:t>
        <a:bodyPr/>
        <a:lstStyle/>
        <a:p>
          <a:endParaRPr lang="en-US"/>
        </a:p>
      </dgm:t>
    </dgm:pt>
    <dgm:pt modelId="{DC304F7D-47CB-41F3-90C0-944E1388D585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Social Media Writer</a:t>
          </a:r>
          <a:endParaRPr lang="en-US" sz="1400" dirty="0"/>
        </a:p>
      </dgm:t>
    </dgm:pt>
    <dgm:pt modelId="{12627EFD-1CD7-42D3-8355-6AE4408E7A11}" type="parTrans" cxnId="{CD42F340-2FBE-4137-B5BA-B2B56D666DCA}">
      <dgm:prSet/>
      <dgm:spPr/>
      <dgm:t>
        <a:bodyPr/>
        <a:lstStyle/>
        <a:p>
          <a:endParaRPr lang="en-US"/>
        </a:p>
      </dgm:t>
    </dgm:pt>
    <dgm:pt modelId="{D374104B-332E-4058-A448-5F3A3FE249D9}" type="sibTrans" cxnId="{CD42F340-2FBE-4137-B5BA-B2B56D666DCA}">
      <dgm:prSet/>
      <dgm:spPr/>
      <dgm:t>
        <a:bodyPr/>
        <a:lstStyle/>
        <a:p>
          <a:endParaRPr lang="en-US"/>
        </a:p>
      </dgm:t>
    </dgm:pt>
    <dgm:pt modelId="{D72211F7-DCAD-4581-902C-4BF764DDA60C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Market Researcher</a:t>
          </a:r>
          <a:endParaRPr lang="en-US" sz="1400" dirty="0"/>
        </a:p>
      </dgm:t>
    </dgm:pt>
    <dgm:pt modelId="{2C902FD5-4B07-4BA1-8B0F-7D1F23A776C5}" type="parTrans" cxnId="{4EBB3C0B-6A22-4FF6-BE94-B4D1E9775BC0}">
      <dgm:prSet/>
      <dgm:spPr/>
      <dgm:t>
        <a:bodyPr/>
        <a:lstStyle/>
        <a:p>
          <a:endParaRPr lang="en-US"/>
        </a:p>
      </dgm:t>
    </dgm:pt>
    <dgm:pt modelId="{FC609FE6-43E8-4409-9E06-8436EC9460E1}" type="sibTrans" cxnId="{4EBB3C0B-6A22-4FF6-BE94-B4D1E9775BC0}">
      <dgm:prSet/>
      <dgm:spPr/>
      <dgm:t>
        <a:bodyPr/>
        <a:lstStyle/>
        <a:p>
          <a:endParaRPr lang="en-US"/>
        </a:p>
      </dgm:t>
    </dgm:pt>
    <dgm:pt modelId="{7CEB5917-6558-46EC-A7EE-40C7E70A9F9D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Promotion Specialist</a:t>
          </a:r>
          <a:endParaRPr lang="en-US" sz="1400" dirty="0"/>
        </a:p>
      </dgm:t>
    </dgm:pt>
    <dgm:pt modelId="{9949D1BA-6F27-436F-8F15-63B30E291CC1}" type="parTrans" cxnId="{382A78D7-A1A7-407B-AE1C-409E6D40D281}">
      <dgm:prSet/>
      <dgm:spPr/>
      <dgm:t>
        <a:bodyPr/>
        <a:lstStyle/>
        <a:p>
          <a:endParaRPr lang="en-US"/>
        </a:p>
      </dgm:t>
    </dgm:pt>
    <dgm:pt modelId="{909879E4-39E4-4E0C-B199-70ECE46A58CB}" type="sibTrans" cxnId="{382A78D7-A1A7-407B-AE1C-409E6D40D281}">
      <dgm:prSet/>
      <dgm:spPr/>
      <dgm:t>
        <a:bodyPr/>
        <a:lstStyle/>
        <a:p>
          <a:endParaRPr lang="en-US"/>
        </a:p>
      </dgm:t>
    </dgm:pt>
    <dgm:pt modelId="{165A0B15-A263-4EF5-9368-FE3D6E804451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Novelist</a:t>
          </a:r>
          <a:endParaRPr lang="en-US" sz="1400" dirty="0"/>
        </a:p>
      </dgm:t>
    </dgm:pt>
    <dgm:pt modelId="{C2C04D2E-897A-483B-B605-2058855134F3}" type="parTrans" cxnId="{0A10DA44-23E3-42D1-A531-4791DB955AC4}">
      <dgm:prSet/>
      <dgm:spPr/>
      <dgm:t>
        <a:bodyPr/>
        <a:lstStyle/>
        <a:p>
          <a:endParaRPr lang="en-US"/>
        </a:p>
      </dgm:t>
    </dgm:pt>
    <dgm:pt modelId="{EAE4B7DC-C8AC-49D9-B6BA-2C06DAE85C8E}" type="sibTrans" cxnId="{0A10DA44-23E3-42D1-A531-4791DB955AC4}">
      <dgm:prSet/>
      <dgm:spPr/>
      <dgm:t>
        <a:bodyPr/>
        <a:lstStyle/>
        <a:p>
          <a:endParaRPr lang="en-US"/>
        </a:p>
      </dgm:t>
    </dgm:pt>
    <dgm:pt modelId="{E7AB7475-6364-4850-BFA9-2A4C5777F6FA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Editorial Assistant</a:t>
          </a:r>
          <a:endParaRPr lang="en-US" sz="1400" dirty="0"/>
        </a:p>
      </dgm:t>
    </dgm:pt>
    <dgm:pt modelId="{72B4D25D-0E02-4F92-899D-B95A4AE77DAC}" type="parTrans" cxnId="{BDB7ED8D-7B17-471B-9707-01FEAD81D37E}">
      <dgm:prSet/>
      <dgm:spPr/>
      <dgm:t>
        <a:bodyPr/>
        <a:lstStyle/>
        <a:p>
          <a:endParaRPr lang="en-US"/>
        </a:p>
      </dgm:t>
    </dgm:pt>
    <dgm:pt modelId="{63391AE6-135B-45E0-9009-43CC6AC0111A}" type="sibTrans" cxnId="{BDB7ED8D-7B17-471B-9707-01FEAD81D37E}">
      <dgm:prSet/>
      <dgm:spPr/>
      <dgm:t>
        <a:bodyPr/>
        <a:lstStyle/>
        <a:p>
          <a:endParaRPr lang="en-US"/>
        </a:p>
      </dgm:t>
    </dgm:pt>
    <dgm:pt modelId="{38538D9F-8354-4032-9838-8778C110B23D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Manuscript Reader</a:t>
          </a:r>
          <a:endParaRPr lang="en-US" sz="1400" dirty="0"/>
        </a:p>
      </dgm:t>
    </dgm:pt>
    <dgm:pt modelId="{375D3B7F-C0F2-4ABB-8944-32A3256CF23D}" type="parTrans" cxnId="{B9004497-091C-4402-A3FF-D540A2957581}">
      <dgm:prSet/>
      <dgm:spPr/>
      <dgm:t>
        <a:bodyPr/>
        <a:lstStyle/>
        <a:p>
          <a:endParaRPr lang="en-US"/>
        </a:p>
      </dgm:t>
    </dgm:pt>
    <dgm:pt modelId="{B64D7E44-25A6-4DD3-B349-474F1D431A8F}" type="sibTrans" cxnId="{B9004497-091C-4402-A3FF-D540A2957581}">
      <dgm:prSet/>
      <dgm:spPr/>
      <dgm:t>
        <a:bodyPr/>
        <a:lstStyle/>
        <a:p>
          <a:endParaRPr lang="en-US"/>
        </a:p>
      </dgm:t>
    </dgm:pt>
    <dgm:pt modelId="{88BF739D-1A33-41F8-9F70-A765359D9214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Book Critic</a:t>
          </a:r>
          <a:endParaRPr lang="en-US" sz="1400" dirty="0"/>
        </a:p>
      </dgm:t>
    </dgm:pt>
    <dgm:pt modelId="{83BC7DBA-ED49-4940-B1FF-AC6289331E82}" type="parTrans" cxnId="{A6B25F1F-6CFE-4B0A-BF6F-80FD0A0F82FA}">
      <dgm:prSet/>
      <dgm:spPr/>
      <dgm:t>
        <a:bodyPr/>
        <a:lstStyle/>
        <a:p>
          <a:endParaRPr lang="en-US"/>
        </a:p>
      </dgm:t>
    </dgm:pt>
    <dgm:pt modelId="{AEBC91FB-9B90-4308-8794-EEEF8110C311}" type="sibTrans" cxnId="{A6B25F1F-6CFE-4B0A-BF6F-80FD0A0F82FA}">
      <dgm:prSet/>
      <dgm:spPr/>
      <dgm:t>
        <a:bodyPr/>
        <a:lstStyle/>
        <a:p>
          <a:endParaRPr lang="en-US"/>
        </a:p>
      </dgm:t>
    </dgm:pt>
    <dgm:pt modelId="{CCBF7816-E637-48B9-919C-0495925D26DB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Multinational Business Executive</a:t>
          </a:r>
          <a:endParaRPr lang="en-US" sz="1400" dirty="0"/>
        </a:p>
      </dgm:t>
    </dgm:pt>
    <dgm:pt modelId="{C73EF340-A64D-434E-A55A-B25887C1D91C}" type="parTrans" cxnId="{94AEA928-ED1C-465D-9863-7E9BF04342BC}">
      <dgm:prSet/>
      <dgm:spPr/>
      <dgm:t>
        <a:bodyPr/>
        <a:lstStyle/>
        <a:p>
          <a:endParaRPr lang="en-US"/>
        </a:p>
      </dgm:t>
    </dgm:pt>
    <dgm:pt modelId="{E291F6B5-2BF4-4854-8045-E1844AB1B795}" type="sibTrans" cxnId="{94AEA928-ED1C-465D-9863-7E9BF04342BC}">
      <dgm:prSet/>
      <dgm:spPr/>
      <dgm:t>
        <a:bodyPr/>
        <a:lstStyle/>
        <a:p>
          <a:endParaRPr lang="en-US"/>
        </a:p>
      </dgm:t>
    </dgm:pt>
    <dgm:pt modelId="{797FCC43-5A3A-40A4-A4BA-FCAB6220E430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Import/Export Business</a:t>
          </a:r>
          <a:endParaRPr lang="en-US" sz="1400" dirty="0"/>
        </a:p>
      </dgm:t>
    </dgm:pt>
    <dgm:pt modelId="{4197F662-B2D9-422F-B1B6-FBD2BD3802EC}" type="parTrans" cxnId="{B0A7FFC9-1E8C-4470-AEAF-B435874CC615}">
      <dgm:prSet/>
      <dgm:spPr/>
      <dgm:t>
        <a:bodyPr/>
        <a:lstStyle/>
        <a:p>
          <a:endParaRPr lang="en-US"/>
        </a:p>
      </dgm:t>
    </dgm:pt>
    <dgm:pt modelId="{2A06C332-88A1-4E1F-B8BA-555ABCC9A70D}" type="sibTrans" cxnId="{B0A7FFC9-1E8C-4470-AEAF-B435874CC615}">
      <dgm:prSet/>
      <dgm:spPr/>
      <dgm:t>
        <a:bodyPr/>
        <a:lstStyle/>
        <a:p>
          <a:endParaRPr lang="en-US"/>
        </a:p>
      </dgm:t>
    </dgm:pt>
    <dgm:pt modelId="{2B5EC68F-416B-4DB9-828E-4EF363DC995D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Automobile Industry</a:t>
          </a:r>
          <a:endParaRPr lang="en-US" sz="1400" dirty="0"/>
        </a:p>
      </dgm:t>
    </dgm:pt>
    <dgm:pt modelId="{FAF4F05B-7B6A-403B-AAC5-3AD1C8940283}" type="parTrans" cxnId="{23E1E521-F87B-4A15-A614-F62527B3F903}">
      <dgm:prSet/>
      <dgm:spPr/>
      <dgm:t>
        <a:bodyPr/>
        <a:lstStyle/>
        <a:p>
          <a:endParaRPr lang="en-US"/>
        </a:p>
      </dgm:t>
    </dgm:pt>
    <dgm:pt modelId="{EC3365B5-314F-4AB9-B485-AED8ED15C52A}" type="sibTrans" cxnId="{23E1E521-F87B-4A15-A614-F62527B3F903}">
      <dgm:prSet/>
      <dgm:spPr/>
      <dgm:t>
        <a:bodyPr/>
        <a:lstStyle/>
        <a:p>
          <a:endParaRPr lang="en-US"/>
        </a:p>
      </dgm:t>
    </dgm:pt>
    <dgm:pt modelId="{56D4E733-B5E9-4ADA-B217-0FCC2586C7A9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Foreign Correspondent</a:t>
          </a:r>
          <a:endParaRPr lang="en-US" sz="1400" dirty="0"/>
        </a:p>
      </dgm:t>
    </dgm:pt>
    <dgm:pt modelId="{46E01947-269A-4336-9E48-577505357815}" type="parTrans" cxnId="{E134A407-0A59-4E66-9E42-910A3D4297A6}">
      <dgm:prSet/>
      <dgm:spPr/>
      <dgm:t>
        <a:bodyPr/>
        <a:lstStyle/>
        <a:p>
          <a:endParaRPr lang="en-US"/>
        </a:p>
      </dgm:t>
    </dgm:pt>
    <dgm:pt modelId="{C4541499-E76E-41D4-B908-A1A0ADA087C3}" type="sibTrans" cxnId="{E134A407-0A59-4E66-9E42-910A3D4297A6}">
      <dgm:prSet/>
      <dgm:spPr/>
      <dgm:t>
        <a:bodyPr/>
        <a:lstStyle/>
        <a:p>
          <a:endParaRPr lang="en-US"/>
        </a:p>
      </dgm:t>
    </dgm:pt>
    <dgm:pt modelId="{19C4DA46-91EB-4FAA-BF56-827D9BFF822F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Multinational Customer Service</a:t>
          </a:r>
          <a:endParaRPr lang="en-US" sz="1400" dirty="0"/>
        </a:p>
      </dgm:t>
    </dgm:pt>
    <dgm:pt modelId="{52D1CDB1-C6D0-49A2-A45E-45BB8762B0E9}" type="parTrans" cxnId="{C1EB0B10-7E2C-4885-97A5-0E54EB913A88}">
      <dgm:prSet/>
      <dgm:spPr/>
      <dgm:t>
        <a:bodyPr/>
        <a:lstStyle/>
        <a:p>
          <a:endParaRPr lang="en-US"/>
        </a:p>
      </dgm:t>
    </dgm:pt>
    <dgm:pt modelId="{27BDC689-6E99-4165-BD37-D46C01658C62}" type="sibTrans" cxnId="{C1EB0B10-7E2C-4885-97A5-0E54EB913A88}">
      <dgm:prSet/>
      <dgm:spPr/>
      <dgm:t>
        <a:bodyPr/>
        <a:lstStyle/>
        <a:p>
          <a:endParaRPr lang="en-US"/>
        </a:p>
      </dgm:t>
    </dgm:pt>
    <dgm:pt modelId="{028459DB-36CF-4014-B789-11DA2145A297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Peace Corps</a:t>
          </a:r>
          <a:endParaRPr lang="en-US" sz="1400" dirty="0"/>
        </a:p>
      </dgm:t>
    </dgm:pt>
    <dgm:pt modelId="{F547F0F1-E0AD-4300-BAB2-E750DB79DF56}" type="parTrans" cxnId="{2175AB77-8205-479E-B6A3-771744D51115}">
      <dgm:prSet/>
      <dgm:spPr/>
      <dgm:t>
        <a:bodyPr/>
        <a:lstStyle/>
        <a:p>
          <a:endParaRPr lang="en-US"/>
        </a:p>
      </dgm:t>
    </dgm:pt>
    <dgm:pt modelId="{8EEB0563-59B3-46DC-B829-DBDD45007377}" type="sibTrans" cxnId="{2175AB77-8205-479E-B6A3-771744D51115}">
      <dgm:prSet/>
      <dgm:spPr/>
      <dgm:t>
        <a:bodyPr/>
        <a:lstStyle/>
        <a:p>
          <a:endParaRPr lang="en-US"/>
        </a:p>
      </dgm:t>
    </dgm:pt>
    <dgm:pt modelId="{637651C3-314B-4D42-A0A1-C166EAF345C1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Technical Translator</a:t>
          </a:r>
          <a:endParaRPr lang="en-US" sz="1400" dirty="0"/>
        </a:p>
      </dgm:t>
    </dgm:pt>
    <dgm:pt modelId="{420E125B-C87A-4C14-9BF3-3DBBDC232658}" type="parTrans" cxnId="{04FC93D1-F08B-4FFF-832B-56B9F4B00DB5}">
      <dgm:prSet/>
      <dgm:spPr/>
      <dgm:t>
        <a:bodyPr/>
        <a:lstStyle/>
        <a:p>
          <a:endParaRPr lang="en-US"/>
        </a:p>
      </dgm:t>
    </dgm:pt>
    <dgm:pt modelId="{F53F4A1B-D51C-4DA3-B327-597A6CC9E9AC}" type="sibTrans" cxnId="{04FC93D1-F08B-4FFF-832B-56B9F4B00DB5}">
      <dgm:prSet/>
      <dgm:spPr/>
      <dgm:t>
        <a:bodyPr/>
        <a:lstStyle/>
        <a:p>
          <a:endParaRPr lang="en-US"/>
        </a:p>
      </dgm:t>
    </dgm:pt>
    <dgm:pt modelId="{0DA098F5-01EE-42E5-B811-A5C6B31C6C9F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Immigration and Customs</a:t>
          </a:r>
          <a:endParaRPr lang="en-US" sz="1400" dirty="0"/>
        </a:p>
      </dgm:t>
    </dgm:pt>
    <dgm:pt modelId="{D200296D-C435-4A73-B71E-6C23BBBD88E1}" type="parTrans" cxnId="{67CBCF3E-39BA-4B45-B0F4-51FBCB620335}">
      <dgm:prSet/>
      <dgm:spPr/>
      <dgm:t>
        <a:bodyPr/>
        <a:lstStyle/>
        <a:p>
          <a:endParaRPr lang="en-US"/>
        </a:p>
      </dgm:t>
    </dgm:pt>
    <dgm:pt modelId="{2C090CEF-7025-413B-8BDB-0A31E1E45242}" type="sibTrans" cxnId="{67CBCF3E-39BA-4B45-B0F4-51FBCB620335}">
      <dgm:prSet/>
      <dgm:spPr/>
      <dgm:t>
        <a:bodyPr/>
        <a:lstStyle/>
        <a:p>
          <a:endParaRPr lang="en-US"/>
        </a:p>
      </dgm:t>
    </dgm:pt>
    <dgm:pt modelId="{593E7C4D-D1DF-4FCB-9730-F197A4BBFAC6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International Sales</a:t>
          </a:r>
          <a:endParaRPr lang="en-US" sz="1400" dirty="0"/>
        </a:p>
      </dgm:t>
    </dgm:pt>
    <dgm:pt modelId="{F3521628-CBC7-4C61-A6D0-460E955FAE87}" type="parTrans" cxnId="{3EAAD59B-7094-4686-99A3-9C20DDE513B1}">
      <dgm:prSet/>
      <dgm:spPr/>
      <dgm:t>
        <a:bodyPr/>
        <a:lstStyle/>
        <a:p>
          <a:endParaRPr lang="en-US"/>
        </a:p>
      </dgm:t>
    </dgm:pt>
    <dgm:pt modelId="{E0C71CC1-6BD5-43C6-8B95-960274657E41}" type="sibTrans" cxnId="{3EAAD59B-7094-4686-99A3-9C20DDE513B1}">
      <dgm:prSet/>
      <dgm:spPr/>
      <dgm:t>
        <a:bodyPr/>
        <a:lstStyle/>
        <a:p>
          <a:endParaRPr lang="en-US"/>
        </a:p>
      </dgm:t>
    </dgm:pt>
    <dgm:pt modelId="{F601E483-7A6D-4F17-A9C2-C44662027AC6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English as a Second Language Teaching</a:t>
          </a:r>
          <a:endParaRPr lang="en-US" sz="1400" dirty="0"/>
        </a:p>
      </dgm:t>
    </dgm:pt>
    <dgm:pt modelId="{4A6E0286-91CA-4871-9DA9-FA4A629CD5E9}" type="parTrans" cxnId="{7F8FA4EE-E5DA-46F8-9A14-2D384E6D3D39}">
      <dgm:prSet/>
      <dgm:spPr/>
      <dgm:t>
        <a:bodyPr/>
        <a:lstStyle/>
        <a:p>
          <a:endParaRPr lang="en-US"/>
        </a:p>
      </dgm:t>
    </dgm:pt>
    <dgm:pt modelId="{477C88DB-DFDD-492F-B04F-ED137E6BB183}" type="sibTrans" cxnId="{7F8FA4EE-E5DA-46F8-9A14-2D384E6D3D39}">
      <dgm:prSet/>
      <dgm:spPr/>
      <dgm:t>
        <a:bodyPr/>
        <a:lstStyle/>
        <a:p>
          <a:endParaRPr lang="en-US"/>
        </a:p>
      </dgm:t>
    </dgm:pt>
    <dgm:pt modelId="{86BD3AA8-9BD8-441A-9312-C020A81B723A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United Nations</a:t>
          </a:r>
          <a:endParaRPr lang="en-US" sz="1400" dirty="0"/>
        </a:p>
      </dgm:t>
    </dgm:pt>
    <dgm:pt modelId="{4AB1B00F-B0F7-44DA-BEC7-87298C4A98B7}" type="parTrans" cxnId="{54CE6700-100E-47FF-B3C9-07F3D6C27B16}">
      <dgm:prSet/>
      <dgm:spPr/>
      <dgm:t>
        <a:bodyPr/>
        <a:lstStyle/>
        <a:p>
          <a:endParaRPr lang="en-US"/>
        </a:p>
      </dgm:t>
    </dgm:pt>
    <dgm:pt modelId="{216B3E7D-5FBB-48E3-80FD-36683B174D35}" type="sibTrans" cxnId="{54CE6700-100E-47FF-B3C9-07F3D6C27B16}">
      <dgm:prSet/>
      <dgm:spPr/>
      <dgm:t>
        <a:bodyPr/>
        <a:lstStyle/>
        <a:p>
          <a:endParaRPr lang="en-US"/>
        </a:p>
      </dgm:t>
    </dgm:pt>
    <dgm:pt modelId="{7832C959-B485-4053-86DE-E8F48CDA3BB8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Diplomatic Corps</a:t>
          </a:r>
          <a:endParaRPr lang="en-US" sz="1400" dirty="0"/>
        </a:p>
      </dgm:t>
    </dgm:pt>
    <dgm:pt modelId="{98358D77-C320-47F1-83E3-858CB5D02203}" type="parTrans" cxnId="{ECAB46C6-AF5A-4441-AB28-36BA2FABC26B}">
      <dgm:prSet/>
      <dgm:spPr/>
      <dgm:t>
        <a:bodyPr/>
        <a:lstStyle/>
        <a:p>
          <a:endParaRPr lang="en-US"/>
        </a:p>
      </dgm:t>
    </dgm:pt>
    <dgm:pt modelId="{4CA7D123-5439-4A51-B4BD-D78C39274D8D}" type="sibTrans" cxnId="{ECAB46C6-AF5A-4441-AB28-36BA2FABC26B}">
      <dgm:prSet/>
      <dgm:spPr/>
      <dgm:t>
        <a:bodyPr/>
        <a:lstStyle/>
        <a:p>
          <a:endParaRPr lang="en-US"/>
        </a:p>
      </dgm:t>
    </dgm:pt>
    <dgm:pt modelId="{DE0C9F88-44EF-49F7-A98A-3CAC80290C1E}">
      <dgm:prSet custT="1"/>
      <dgm:spPr>
        <a:solidFill>
          <a:srgbClr val="3A348C"/>
        </a:solidFill>
      </dgm:spPr>
      <dgm:t>
        <a:bodyPr/>
        <a:lstStyle/>
        <a:p>
          <a:pPr rtl="0"/>
          <a:endParaRPr lang="en-US" sz="1700" dirty="0"/>
        </a:p>
      </dgm:t>
    </dgm:pt>
    <dgm:pt modelId="{8FD423F7-4A9B-4910-BD8C-C71571EE5380}" type="parTrans" cxnId="{A30A7B73-D578-48FC-8868-BBDEEA7A0A64}">
      <dgm:prSet/>
      <dgm:spPr/>
      <dgm:t>
        <a:bodyPr/>
        <a:lstStyle/>
        <a:p>
          <a:endParaRPr lang="en-US"/>
        </a:p>
      </dgm:t>
    </dgm:pt>
    <dgm:pt modelId="{B0C2ED35-EFD3-41B8-A7F4-CE9C0235846A}" type="sibTrans" cxnId="{A30A7B73-D578-48FC-8868-BBDEEA7A0A64}">
      <dgm:prSet/>
      <dgm:spPr/>
      <dgm:t>
        <a:bodyPr/>
        <a:lstStyle/>
        <a:p>
          <a:endParaRPr lang="en-US"/>
        </a:p>
      </dgm:t>
    </dgm:pt>
    <dgm:pt modelId="{79D9167A-AC5D-4C99-8064-39ED4D9EB54B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Applications Trainer</a:t>
          </a:r>
          <a:endParaRPr lang="en-US" sz="1400" dirty="0"/>
        </a:p>
      </dgm:t>
    </dgm:pt>
    <dgm:pt modelId="{32C2F2B1-42C5-40AF-A2F0-AA354A909D29}" type="parTrans" cxnId="{4FF67E31-7318-4CD2-9176-0AFE4A6072D6}">
      <dgm:prSet/>
      <dgm:spPr/>
      <dgm:t>
        <a:bodyPr/>
        <a:lstStyle/>
        <a:p>
          <a:endParaRPr lang="en-US"/>
        </a:p>
      </dgm:t>
    </dgm:pt>
    <dgm:pt modelId="{59486521-C91A-4C20-A82E-3995C2AFAD51}" type="sibTrans" cxnId="{4FF67E31-7318-4CD2-9176-0AFE4A6072D6}">
      <dgm:prSet/>
      <dgm:spPr/>
      <dgm:t>
        <a:bodyPr/>
        <a:lstStyle/>
        <a:p>
          <a:endParaRPr lang="en-US"/>
        </a:p>
      </dgm:t>
    </dgm:pt>
    <dgm:pt modelId="{CFF4415E-EF9A-4EE5-B066-5E5245581C90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International Banking &amp; Finance</a:t>
          </a:r>
          <a:endParaRPr lang="en-US" sz="1400" dirty="0"/>
        </a:p>
      </dgm:t>
    </dgm:pt>
    <dgm:pt modelId="{72D561D7-4F8C-49F3-9344-EEBAB51EEE2A}" type="parTrans" cxnId="{EA1F98CE-26EC-49AE-BD8D-C78BF71049B5}">
      <dgm:prSet/>
      <dgm:spPr/>
      <dgm:t>
        <a:bodyPr/>
        <a:lstStyle/>
        <a:p>
          <a:endParaRPr lang="en-US"/>
        </a:p>
      </dgm:t>
    </dgm:pt>
    <dgm:pt modelId="{38AC6F5D-B02A-4DE6-905D-CF74F7E79E0C}" type="sibTrans" cxnId="{EA1F98CE-26EC-49AE-BD8D-C78BF71049B5}">
      <dgm:prSet/>
      <dgm:spPr/>
      <dgm:t>
        <a:bodyPr/>
        <a:lstStyle/>
        <a:p>
          <a:endParaRPr lang="en-US"/>
        </a:p>
      </dgm:t>
    </dgm:pt>
    <dgm:pt modelId="{9E8464A2-2C94-461F-B878-71D2173BFEF4}" type="pres">
      <dgm:prSet presAssocID="{3569FCF3-682A-49DE-AE5F-3507138778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4C505A-6FAF-4D10-AA99-64F866924CAF}" type="pres">
      <dgm:prSet presAssocID="{09B08285-2CA7-45BC-8B79-D275AE43B4B4}" presName="composite" presStyleCnt="0"/>
      <dgm:spPr/>
    </dgm:pt>
    <dgm:pt modelId="{F8D9CA07-6688-4295-832A-F1C0722D8711}" type="pres">
      <dgm:prSet presAssocID="{09B08285-2CA7-45BC-8B79-D275AE43B4B4}" presName="parTx" presStyleLbl="alignNode1" presStyleIdx="0" presStyleCnt="2" custScaleY="100000" custLinFactNeighborX="272" custLinFactNeighborY="-49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BEB61-4F74-493F-8DD4-4BA7E3C559B9}" type="pres">
      <dgm:prSet presAssocID="{09B08285-2CA7-45BC-8B79-D275AE43B4B4}" presName="desTx" presStyleLbl="alignAccFollowNode1" presStyleIdx="0" presStyleCnt="2" custScaleX="96404" custScaleY="94305" custLinFactNeighborX="428" custLinFactNeighborY="-6301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D906344F-607A-4DEF-A628-D8AC949071FA}" type="pres">
      <dgm:prSet presAssocID="{5ACDB520-8599-40C7-98C0-8EC894BCCC3D}" presName="space" presStyleCnt="0"/>
      <dgm:spPr/>
    </dgm:pt>
    <dgm:pt modelId="{B3B52989-8B86-4AE4-8AF0-ED3195A901D6}" type="pres">
      <dgm:prSet presAssocID="{31EFFBFD-AA44-4C96-9830-D90CB86CA9BC}" presName="composite" presStyleCnt="0"/>
      <dgm:spPr/>
    </dgm:pt>
    <dgm:pt modelId="{E1A707BF-28D4-4FB5-9F9E-363545DDD4CA}" type="pres">
      <dgm:prSet presAssocID="{31EFFBFD-AA44-4C96-9830-D90CB86CA9BC}" presName="parTx" presStyleLbl="alignNode1" presStyleIdx="1" presStyleCnt="2" custScaleX="100871" custScaleY="114631" custLinFactNeighborX="27" custLinFactNeighborY="-53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9595C-96D0-4C4F-A666-BC12E1D60386}" type="pres">
      <dgm:prSet presAssocID="{31EFFBFD-AA44-4C96-9830-D90CB86CA9BC}" presName="desTx" presStyleLbl="alignAccFollowNode1" presStyleIdx="1" presStyleCnt="2" custLinFactNeighborX="-408" custLinFactNeighborY="-1650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37D44C06-1AA2-4521-983B-108E2CC2FF28}" srcId="{3569FCF3-682A-49DE-AE5F-3507138778E3}" destId="{09B08285-2CA7-45BC-8B79-D275AE43B4B4}" srcOrd="0" destOrd="0" parTransId="{F3296059-CB73-4095-9264-272E34055664}" sibTransId="{5ACDB520-8599-40C7-98C0-8EC894BCCC3D}"/>
    <dgm:cxn modelId="{3EAAD59B-7094-4686-99A3-9C20DDE513B1}" srcId="{31EFFBFD-AA44-4C96-9830-D90CB86CA9BC}" destId="{593E7C4D-D1DF-4FCB-9730-F197A4BBFAC6}" srcOrd="8" destOrd="0" parTransId="{F3521628-CBC7-4C61-A6D0-460E955FAE87}" sibTransId="{E0C71CC1-6BD5-43C6-8B95-960274657E41}"/>
    <dgm:cxn modelId="{CC65F69A-67B8-421F-80FE-B991D65A95D9}" type="presOf" srcId="{D72211F7-DCAD-4581-902C-4BF764DDA60C}" destId="{780BEB61-4F74-493F-8DD4-4BA7E3C559B9}" srcOrd="0" destOrd="8" presId="urn:microsoft.com/office/officeart/2005/8/layout/hList1"/>
    <dgm:cxn modelId="{3011D85E-2106-4686-BA33-29FCDAE460E5}" srcId="{09B08285-2CA7-45BC-8B79-D275AE43B4B4}" destId="{F203670D-1F65-4E75-A7C3-3B31D4936F66}" srcOrd="0" destOrd="0" parTransId="{95E29734-3499-43E5-A3E8-95E02071F941}" sibTransId="{D2B1D417-F05C-4759-8E6A-56FD64D08B6D}"/>
    <dgm:cxn modelId="{0718E14E-1248-43AE-92B8-03F60E6AC928}" type="presOf" srcId="{88BF739D-1A33-41F8-9F70-A765359D9214}" destId="{780BEB61-4F74-493F-8DD4-4BA7E3C559B9}" srcOrd="0" destOrd="13" presId="urn:microsoft.com/office/officeart/2005/8/layout/hList1"/>
    <dgm:cxn modelId="{A6B25F1F-6CFE-4B0A-BF6F-80FD0A0F82FA}" srcId="{09B08285-2CA7-45BC-8B79-D275AE43B4B4}" destId="{88BF739D-1A33-41F8-9F70-A765359D9214}" srcOrd="13" destOrd="0" parTransId="{83BC7DBA-ED49-4940-B1FF-AC6289331E82}" sibTransId="{AEBC91FB-9B90-4308-8794-EEEF8110C311}"/>
    <dgm:cxn modelId="{B0A7FFC9-1E8C-4470-AEAF-B435874CC615}" srcId="{31EFFBFD-AA44-4C96-9830-D90CB86CA9BC}" destId="{797FCC43-5A3A-40A4-A4BA-FCAB6220E430}" srcOrd="1" destOrd="0" parTransId="{4197F662-B2D9-422F-B1B6-FBD2BD3802EC}" sibTransId="{2A06C332-88A1-4E1F-B8BA-555ABCC9A70D}"/>
    <dgm:cxn modelId="{4EBB3C0B-6A22-4FF6-BE94-B4D1E9775BC0}" srcId="{09B08285-2CA7-45BC-8B79-D275AE43B4B4}" destId="{D72211F7-DCAD-4581-902C-4BF764DDA60C}" srcOrd="8" destOrd="0" parTransId="{2C902FD5-4B07-4BA1-8B0F-7D1F23A776C5}" sibTransId="{FC609FE6-43E8-4409-9E06-8436EC9460E1}"/>
    <dgm:cxn modelId="{990D4463-2CE1-485C-A16B-AE4C00B35FDE}" type="presOf" srcId="{09B08285-2CA7-45BC-8B79-D275AE43B4B4}" destId="{F8D9CA07-6688-4295-832A-F1C0722D8711}" srcOrd="0" destOrd="0" presId="urn:microsoft.com/office/officeart/2005/8/layout/hList1"/>
    <dgm:cxn modelId="{A64EE18B-798A-49C9-A7EF-89F169D9C5FA}" type="presOf" srcId="{DE0C9F88-44EF-49F7-A98A-3CAC80290C1E}" destId="{4C69595C-96D0-4C4F-A666-BC12E1D60386}" srcOrd="0" destOrd="14" presId="urn:microsoft.com/office/officeart/2005/8/layout/hList1"/>
    <dgm:cxn modelId="{322045DF-03CE-4543-AF69-F775CB0A53E9}" type="presOf" srcId="{165A0B15-A263-4EF5-9368-FE3D6E804451}" destId="{780BEB61-4F74-493F-8DD4-4BA7E3C559B9}" srcOrd="0" destOrd="10" presId="urn:microsoft.com/office/officeart/2005/8/layout/hList1"/>
    <dgm:cxn modelId="{2175AB77-8205-479E-B6A3-771744D51115}" srcId="{31EFFBFD-AA44-4C96-9830-D90CB86CA9BC}" destId="{028459DB-36CF-4014-B789-11DA2145A297}" srcOrd="5" destOrd="0" parTransId="{F547F0F1-E0AD-4300-BAB2-E750DB79DF56}" sibTransId="{8EEB0563-59B3-46DC-B829-DBDD45007377}"/>
    <dgm:cxn modelId="{ACABB8D5-2657-4967-B184-7327FA65F073}" type="presOf" srcId="{3569FCF3-682A-49DE-AE5F-3507138778E3}" destId="{9E8464A2-2C94-461F-B878-71D2173BFEF4}" srcOrd="0" destOrd="0" presId="urn:microsoft.com/office/officeart/2005/8/layout/hList1"/>
    <dgm:cxn modelId="{7A664D6F-2A09-4DB3-AE8A-FA82038AD2F7}" type="presOf" srcId="{CFF4415E-EF9A-4EE5-B066-5E5245581C90}" destId="{4C69595C-96D0-4C4F-A666-BC12E1D60386}" srcOrd="0" destOrd="13" presId="urn:microsoft.com/office/officeart/2005/8/layout/hList1"/>
    <dgm:cxn modelId="{94AEA928-ED1C-465D-9863-7E9BF04342BC}" srcId="{31EFFBFD-AA44-4C96-9830-D90CB86CA9BC}" destId="{CCBF7816-E637-48B9-919C-0495925D26DB}" srcOrd="0" destOrd="0" parTransId="{C73EF340-A64D-434E-A55A-B25887C1D91C}" sibTransId="{E291F6B5-2BF4-4854-8045-E1844AB1B795}"/>
    <dgm:cxn modelId="{5DD105ED-C44C-47D5-AA4A-84AA6668BB2D}" srcId="{09B08285-2CA7-45BC-8B79-D275AE43B4B4}" destId="{74605AB0-FD8B-4445-9BF3-D9DD2CCDD114}" srcOrd="3" destOrd="0" parTransId="{51D7B2E3-93E3-4DCD-B6DE-AFE825DDDADA}" sibTransId="{878DAE27-F59A-44D2-80D6-31FC5835224E}"/>
    <dgm:cxn modelId="{4A9D12E4-F6FB-4D0D-88AA-BEE8D3C07663}" type="presOf" srcId="{79D9167A-AC5D-4C99-8064-39ED4D9EB54B}" destId="{4C69595C-96D0-4C4F-A666-BC12E1D60386}" srcOrd="0" destOrd="12" presId="urn:microsoft.com/office/officeart/2005/8/layout/hList1"/>
    <dgm:cxn modelId="{ECAB46C6-AF5A-4441-AB28-36BA2FABC26B}" srcId="{31EFFBFD-AA44-4C96-9830-D90CB86CA9BC}" destId="{7832C959-B485-4053-86DE-E8F48CDA3BB8}" srcOrd="11" destOrd="0" parTransId="{98358D77-C320-47F1-83E3-858CB5D02203}" sibTransId="{4CA7D123-5439-4A51-B4BD-D78C39274D8D}"/>
    <dgm:cxn modelId="{A7A6B6B5-5B19-49C3-98E6-778FB6E0DAB7}" type="presOf" srcId="{028459DB-36CF-4014-B789-11DA2145A297}" destId="{4C69595C-96D0-4C4F-A666-BC12E1D60386}" srcOrd="0" destOrd="5" presId="urn:microsoft.com/office/officeart/2005/8/layout/hList1"/>
    <dgm:cxn modelId="{034B842F-704C-4C2C-A035-5F2C1E1BFAED}" srcId="{3569FCF3-682A-49DE-AE5F-3507138778E3}" destId="{31EFFBFD-AA44-4C96-9830-D90CB86CA9BC}" srcOrd="1" destOrd="0" parTransId="{D4808E12-C2EB-4D49-9D18-BD0E9E31214D}" sibTransId="{902DAB0B-59B1-4A08-B8D9-174F245F6DD8}"/>
    <dgm:cxn modelId="{382A78D7-A1A7-407B-AE1C-409E6D40D281}" srcId="{09B08285-2CA7-45BC-8B79-D275AE43B4B4}" destId="{7CEB5917-6558-46EC-A7EE-40C7E70A9F9D}" srcOrd="9" destOrd="0" parTransId="{9949D1BA-6F27-436F-8F15-63B30E291CC1}" sibTransId="{909879E4-39E4-4E0C-B199-70ECE46A58CB}"/>
    <dgm:cxn modelId="{23E1E521-F87B-4A15-A614-F62527B3F903}" srcId="{31EFFBFD-AA44-4C96-9830-D90CB86CA9BC}" destId="{2B5EC68F-416B-4DB9-828E-4EF363DC995D}" srcOrd="2" destOrd="0" parTransId="{FAF4F05B-7B6A-403B-AAC5-3AD1C8940283}" sibTransId="{EC3365B5-314F-4AB9-B485-AED8ED15C52A}"/>
    <dgm:cxn modelId="{BD2A9E65-2D59-474B-9F68-5A829A6861EC}" type="presOf" srcId="{7832C959-B485-4053-86DE-E8F48CDA3BB8}" destId="{4C69595C-96D0-4C4F-A666-BC12E1D60386}" srcOrd="0" destOrd="11" presId="urn:microsoft.com/office/officeart/2005/8/layout/hList1"/>
    <dgm:cxn modelId="{DF901940-6022-4306-957F-B5016066B25D}" type="presOf" srcId="{F203670D-1F65-4E75-A7C3-3B31D4936F66}" destId="{780BEB61-4F74-493F-8DD4-4BA7E3C559B9}" srcOrd="0" destOrd="0" presId="urn:microsoft.com/office/officeart/2005/8/layout/hList1"/>
    <dgm:cxn modelId="{CD42F340-2FBE-4137-B5BA-B2B56D666DCA}" srcId="{09B08285-2CA7-45BC-8B79-D275AE43B4B4}" destId="{DC304F7D-47CB-41F3-90C0-944E1388D585}" srcOrd="7" destOrd="0" parTransId="{12627EFD-1CD7-42D3-8355-6AE4408E7A11}" sibTransId="{D374104B-332E-4058-A448-5F3A3FE249D9}"/>
    <dgm:cxn modelId="{72E423EF-9772-45CA-BF05-CE0C0954584A}" type="presOf" srcId="{74605AB0-FD8B-4445-9BF3-D9DD2CCDD114}" destId="{780BEB61-4F74-493F-8DD4-4BA7E3C559B9}" srcOrd="0" destOrd="3" presId="urn:microsoft.com/office/officeart/2005/8/layout/hList1"/>
    <dgm:cxn modelId="{5664CD79-D588-414D-A51E-77D7B09F904A}" srcId="{09B08285-2CA7-45BC-8B79-D275AE43B4B4}" destId="{CF07FE8D-3A33-4094-AB00-0E46937C0683}" srcOrd="5" destOrd="0" parTransId="{9447D376-C40D-46A0-B1C7-1EFB1ADFB2ED}" sibTransId="{BCD5F85E-93FA-4438-8E17-114B8C2FC676}"/>
    <dgm:cxn modelId="{BE891649-76D1-4894-B9FA-7E2E8D0B02E0}" type="presOf" srcId="{797FCC43-5A3A-40A4-A4BA-FCAB6220E430}" destId="{4C69595C-96D0-4C4F-A666-BC12E1D60386}" srcOrd="0" destOrd="1" presId="urn:microsoft.com/office/officeart/2005/8/layout/hList1"/>
    <dgm:cxn modelId="{703FD28F-EFC7-41C3-B5EB-CFBC34968BE3}" type="presOf" srcId="{637651C3-314B-4D42-A0A1-C166EAF345C1}" destId="{4C69595C-96D0-4C4F-A666-BC12E1D60386}" srcOrd="0" destOrd="6" presId="urn:microsoft.com/office/officeart/2005/8/layout/hList1"/>
    <dgm:cxn modelId="{EA1F98CE-26EC-49AE-BD8D-C78BF71049B5}" srcId="{31EFFBFD-AA44-4C96-9830-D90CB86CA9BC}" destId="{CFF4415E-EF9A-4EE5-B066-5E5245581C90}" srcOrd="13" destOrd="0" parTransId="{72D561D7-4F8C-49F3-9344-EEBAB51EEE2A}" sibTransId="{38AC6F5D-B02A-4DE6-905D-CF74F7E79E0C}"/>
    <dgm:cxn modelId="{5A5C88BC-87E4-4BFA-A0AB-BB9F2277B52D}" type="presOf" srcId="{CCBF7816-E637-48B9-919C-0495925D26DB}" destId="{4C69595C-96D0-4C4F-A666-BC12E1D60386}" srcOrd="0" destOrd="0" presId="urn:microsoft.com/office/officeart/2005/8/layout/hList1"/>
    <dgm:cxn modelId="{E134A407-0A59-4E66-9E42-910A3D4297A6}" srcId="{31EFFBFD-AA44-4C96-9830-D90CB86CA9BC}" destId="{56D4E733-B5E9-4ADA-B217-0FCC2586C7A9}" srcOrd="3" destOrd="0" parTransId="{46E01947-269A-4336-9E48-577505357815}" sibTransId="{C4541499-E76E-41D4-B908-A1A0ADA087C3}"/>
    <dgm:cxn modelId="{B9004497-091C-4402-A3FF-D540A2957581}" srcId="{09B08285-2CA7-45BC-8B79-D275AE43B4B4}" destId="{38538D9F-8354-4032-9838-8778C110B23D}" srcOrd="12" destOrd="0" parTransId="{375D3B7F-C0F2-4ABB-8944-32A3256CF23D}" sibTransId="{B64D7E44-25A6-4DD3-B349-474F1D431A8F}"/>
    <dgm:cxn modelId="{7F8FA4EE-E5DA-46F8-9A14-2D384E6D3D39}" srcId="{31EFFBFD-AA44-4C96-9830-D90CB86CA9BC}" destId="{F601E483-7A6D-4F17-A9C2-C44662027AC6}" srcOrd="9" destOrd="0" parTransId="{4A6E0286-91CA-4871-9DA9-FA4A629CD5E9}" sibTransId="{477C88DB-DFDD-492F-B04F-ED137E6BB183}"/>
    <dgm:cxn modelId="{C1EB0B10-7E2C-4885-97A5-0E54EB913A88}" srcId="{31EFFBFD-AA44-4C96-9830-D90CB86CA9BC}" destId="{19C4DA46-91EB-4FAA-BF56-827D9BFF822F}" srcOrd="4" destOrd="0" parTransId="{52D1CDB1-C6D0-49A2-A45E-45BB8762B0E9}" sibTransId="{27BDC689-6E99-4165-BD37-D46C01658C62}"/>
    <dgm:cxn modelId="{D9F1C9EC-2452-4D58-AF09-E04337A06E9B}" type="presOf" srcId="{19C4DA46-91EB-4FAA-BF56-827D9BFF822F}" destId="{4C69595C-96D0-4C4F-A666-BC12E1D60386}" srcOrd="0" destOrd="4" presId="urn:microsoft.com/office/officeart/2005/8/layout/hList1"/>
    <dgm:cxn modelId="{96F6BD08-6AA9-4CCF-B9F6-E7CFCEC430DC}" type="presOf" srcId="{7CEB5917-6558-46EC-A7EE-40C7E70A9F9D}" destId="{780BEB61-4F74-493F-8DD4-4BA7E3C559B9}" srcOrd="0" destOrd="9" presId="urn:microsoft.com/office/officeart/2005/8/layout/hList1"/>
    <dgm:cxn modelId="{9187BBE1-CCFF-4AD7-AD3D-A0E87CC63AEA}" type="presOf" srcId="{8293751C-2939-4811-8BBC-6FDE49669CD2}" destId="{780BEB61-4F74-493F-8DD4-4BA7E3C559B9}" srcOrd="0" destOrd="1" presId="urn:microsoft.com/office/officeart/2005/8/layout/hList1"/>
    <dgm:cxn modelId="{68B8A3E0-5116-46E9-9EF8-2BD85893F635}" type="presOf" srcId="{2B5EC68F-416B-4DB9-828E-4EF363DC995D}" destId="{4C69595C-96D0-4C4F-A666-BC12E1D60386}" srcOrd="0" destOrd="2" presId="urn:microsoft.com/office/officeart/2005/8/layout/hList1"/>
    <dgm:cxn modelId="{5CA91A29-2A5F-44CC-84D8-C803CBF88C63}" srcId="{09B08285-2CA7-45BC-8B79-D275AE43B4B4}" destId="{218E0BEF-40F0-4A09-9817-74BECC364D53}" srcOrd="6" destOrd="0" parTransId="{40D35695-0D6A-4539-9743-43E16B30AAAB}" sibTransId="{41303C56-7AA5-4833-91D1-297DD75608DC}"/>
    <dgm:cxn modelId="{BDB7ED8D-7B17-471B-9707-01FEAD81D37E}" srcId="{09B08285-2CA7-45BC-8B79-D275AE43B4B4}" destId="{E7AB7475-6364-4850-BFA9-2A4C5777F6FA}" srcOrd="11" destOrd="0" parTransId="{72B4D25D-0E02-4F92-899D-B95A4AE77DAC}" sibTransId="{63391AE6-135B-45E0-9009-43CC6AC0111A}"/>
    <dgm:cxn modelId="{F887EFB9-C3CD-441E-BD0D-F80F523BDED5}" type="presOf" srcId="{0DA098F5-01EE-42E5-B811-A5C6B31C6C9F}" destId="{4C69595C-96D0-4C4F-A666-BC12E1D60386}" srcOrd="0" destOrd="7" presId="urn:microsoft.com/office/officeart/2005/8/layout/hList1"/>
    <dgm:cxn modelId="{964A4482-2F50-4987-98BF-3CC1E9341F33}" type="presOf" srcId="{56D4E733-B5E9-4ADA-B217-0FCC2586C7A9}" destId="{4C69595C-96D0-4C4F-A666-BC12E1D60386}" srcOrd="0" destOrd="3" presId="urn:microsoft.com/office/officeart/2005/8/layout/hList1"/>
    <dgm:cxn modelId="{0EC6AB17-5760-4F88-8B3D-F884CB92274F}" type="presOf" srcId="{4AC4521C-3772-429B-8E02-4A8CE02E68C4}" destId="{780BEB61-4F74-493F-8DD4-4BA7E3C559B9}" srcOrd="0" destOrd="2" presId="urn:microsoft.com/office/officeart/2005/8/layout/hList1"/>
    <dgm:cxn modelId="{3B6A9CFB-28E0-4B1A-9B58-6A3A0EAABEAB}" type="presOf" srcId="{F601E483-7A6D-4F17-A9C2-C44662027AC6}" destId="{4C69595C-96D0-4C4F-A666-BC12E1D60386}" srcOrd="0" destOrd="9" presId="urn:microsoft.com/office/officeart/2005/8/layout/hList1"/>
    <dgm:cxn modelId="{A30A7B73-D578-48FC-8868-BBDEEA7A0A64}" srcId="{31EFFBFD-AA44-4C96-9830-D90CB86CA9BC}" destId="{DE0C9F88-44EF-49F7-A98A-3CAC80290C1E}" srcOrd="14" destOrd="0" parTransId="{8FD423F7-4A9B-4910-BD8C-C71571EE5380}" sibTransId="{B0C2ED35-EFD3-41B8-A7F4-CE9C0235846A}"/>
    <dgm:cxn modelId="{54CE6700-100E-47FF-B3C9-07F3D6C27B16}" srcId="{31EFFBFD-AA44-4C96-9830-D90CB86CA9BC}" destId="{86BD3AA8-9BD8-441A-9312-C020A81B723A}" srcOrd="10" destOrd="0" parTransId="{4AB1B00F-B0F7-44DA-BEC7-87298C4A98B7}" sibTransId="{216B3E7D-5FBB-48E3-80FD-36683B174D35}"/>
    <dgm:cxn modelId="{B6D100E4-5ED2-4E7E-86DE-427D8658B2B8}" srcId="{09B08285-2CA7-45BC-8B79-D275AE43B4B4}" destId="{B4F8A749-BECD-4B9D-AF7B-C09AD88FF7BD}" srcOrd="4" destOrd="0" parTransId="{741A321D-FF9E-44C4-95F0-5BDF488D197B}" sibTransId="{9D8A7DF1-1C1B-4948-AEF5-1135772F63D2}"/>
    <dgm:cxn modelId="{2BEE209B-1BE0-40C2-81E7-0BA73AB1C7D4}" type="presOf" srcId="{593E7C4D-D1DF-4FCB-9730-F197A4BBFAC6}" destId="{4C69595C-96D0-4C4F-A666-BC12E1D60386}" srcOrd="0" destOrd="8" presId="urn:microsoft.com/office/officeart/2005/8/layout/hList1"/>
    <dgm:cxn modelId="{B374B04A-B65E-462F-86DA-95A881BD66BE}" type="presOf" srcId="{DC304F7D-47CB-41F3-90C0-944E1388D585}" destId="{780BEB61-4F74-493F-8DD4-4BA7E3C559B9}" srcOrd="0" destOrd="7" presId="urn:microsoft.com/office/officeart/2005/8/layout/hList1"/>
    <dgm:cxn modelId="{0BFCA4CA-5550-4CA5-9E7C-1EC38960C064}" type="presOf" srcId="{38538D9F-8354-4032-9838-8778C110B23D}" destId="{780BEB61-4F74-493F-8DD4-4BA7E3C559B9}" srcOrd="0" destOrd="12" presId="urn:microsoft.com/office/officeart/2005/8/layout/hList1"/>
    <dgm:cxn modelId="{99720C7C-A79D-4366-8133-C23F11FF2DCB}" srcId="{09B08285-2CA7-45BC-8B79-D275AE43B4B4}" destId="{4AC4521C-3772-429B-8E02-4A8CE02E68C4}" srcOrd="2" destOrd="0" parTransId="{5026ACEF-E13E-40FC-83BC-D0AE5FF67A03}" sibTransId="{0A3B710E-0048-44DF-BA6A-C4DB1BADBE0B}"/>
    <dgm:cxn modelId="{0A10DA44-23E3-42D1-A531-4791DB955AC4}" srcId="{09B08285-2CA7-45BC-8B79-D275AE43B4B4}" destId="{165A0B15-A263-4EF5-9368-FE3D6E804451}" srcOrd="10" destOrd="0" parTransId="{C2C04D2E-897A-483B-B605-2058855134F3}" sibTransId="{EAE4B7DC-C8AC-49D9-B6BA-2C06DAE85C8E}"/>
    <dgm:cxn modelId="{4FABC19C-A84A-4B59-876A-816BEA29F976}" type="presOf" srcId="{218E0BEF-40F0-4A09-9817-74BECC364D53}" destId="{780BEB61-4F74-493F-8DD4-4BA7E3C559B9}" srcOrd="0" destOrd="6" presId="urn:microsoft.com/office/officeart/2005/8/layout/hList1"/>
    <dgm:cxn modelId="{1C8A91ED-1474-497C-A61E-05C30E8ABEA8}" type="presOf" srcId="{31EFFBFD-AA44-4C96-9830-D90CB86CA9BC}" destId="{E1A707BF-28D4-4FB5-9F9E-363545DDD4CA}" srcOrd="0" destOrd="0" presId="urn:microsoft.com/office/officeart/2005/8/layout/hList1"/>
    <dgm:cxn modelId="{065A3BF4-7A42-4688-8BB3-224EAF708D1B}" type="presOf" srcId="{E7AB7475-6364-4850-BFA9-2A4C5777F6FA}" destId="{780BEB61-4F74-493F-8DD4-4BA7E3C559B9}" srcOrd="0" destOrd="11" presId="urn:microsoft.com/office/officeart/2005/8/layout/hList1"/>
    <dgm:cxn modelId="{73CB7408-F7B9-4962-8E1F-96411F607143}" type="presOf" srcId="{B4F8A749-BECD-4B9D-AF7B-C09AD88FF7BD}" destId="{780BEB61-4F74-493F-8DD4-4BA7E3C559B9}" srcOrd="0" destOrd="4" presId="urn:microsoft.com/office/officeart/2005/8/layout/hList1"/>
    <dgm:cxn modelId="{04FC93D1-F08B-4FFF-832B-56B9F4B00DB5}" srcId="{31EFFBFD-AA44-4C96-9830-D90CB86CA9BC}" destId="{637651C3-314B-4D42-A0A1-C166EAF345C1}" srcOrd="6" destOrd="0" parTransId="{420E125B-C87A-4C14-9BF3-3DBBDC232658}" sibTransId="{F53F4A1B-D51C-4DA3-B327-597A6CC9E9AC}"/>
    <dgm:cxn modelId="{BA73D3EB-0ABD-44E9-9356-1AEA978DBE1D}" type="presOf" srcId="{86BD3AA8-9BD8-441A-9312-C020A81B723A}" destId="{4C69595C-96D0-4C4F-A666-BC12E1D60386}" srcOrd="0" destOrd="10" presId="urn:microsoft.com/office/officeart/2005/8/layout/hList1"/>
    <dgm:cxn modelId="{4FF67E31-7318-4CD2-9176-0AFE4A6072D6}" srcId="{31EFFBFD-AA44-4C96-9830-D90CB86CA9BC}" destId="{79D9167A-AC5D-4C99-8064-39ED4D9EB54B}" srcOrd="12" destOrd="0" parTransId="{32C2F2B1-42C5-40AF-A2F0-AA354A909D29}" sibTransId="{59486521-C91A-4C20-A82E-3995C2AFAD51}"/>
    <dgm:cxn modelId="{67CBCF3E-39BA-4B45-B0F4-51FBCB620335}" srcId="{31EFFBFD-AA44-4C96-9830-D90CB86CA9BC}" destId="{0DA098F5-01EE-42E5-B811-A5C6B31C6C9F}" srcOrd="7" destOrd="0" parTransId="{D200296D-C435-4A73-B71E-6C23BBBD88E1}" sibTransId="{2C090CEF-7025-413B-8BDB-0A31E1E45242}"/>
    <dgm:cxn modelId="{23BA1300-B07D-4919-B405-BA0E9E390810}" type="presOf" srcId="{CF07FE8D-3A33-4094-AB00-0E46937C0683}" destId="{780BEB61-4F74-493F-8DD4-4BA7E3C559B9}" srcOrd="0" destOrd="5" presId="urn:microsoft.com/office/officeart/2005/8/layout/hList1"/>
    <dgm:cxn modelId="{8F3A98BC-0D27-4873-922D-44C590E65734}" srcId="{09B08285-2CA7-45BC-8B79-D275AE43B4B4}" destId="{8293751C-2939-4811-8BBC-6FDE49669CD2}" srcOrd="1" destOrd="0" parTransId="{695AA955-2CBF-4F88-BC6D-A8A5F5537B35}" sibTransId="{E86D169A-849E-4CF1-B497-C3E8B57A4CCD}"/>
    <dgm:cxn modelId="{CCC7C5F3-CD25-414B-914A-95F155286F8A}" type="presParOf" srcId="{9E8464A2-2C94-461F-B878-71D2173BFEF4}" destId="{E24C505A-6FAF-4D10-AA99-64F866924CAF}" srcOrd="0" destOrd="0" presId="urn:microsoft.com/office/officeart/2005/8/layout/hList1"/>
    <dgm:cxn modelId="{2BDADE01-B3F6-4375-A9D4-8F37951267F4}" type="presParOf" srcId="{E24C505A-6FAF-4D10-AA99-64F866924CAF}" destId="{F8D9CA07-6688-4295-832A-F1C0722D8711}" srcOrd="0" destOrd="0" presId="urn:microsoft.com/office/officeart/2005/8/layout/hList1"/>
    <dgm:cxn modelId="{F6E9888F-527A-49A4-9086-B6E9412D1C1F}" type="presParOf" srcId="{E24C505A-6FAF-4D10-AA99-64F866924CAF}" destId="{780BEB61-4F74-493F-8DD4-4BA7E3C559B9}" srcOrd="1" destOrd="0" presId="urn:microsoft.com/office/officeart/2005/8/layout/hList1"/>
    <dgm:cxn modelId="{7A794900-E6DC-4BFB-8486-29D44CA49B28}" type="presParOf" srcId="{9E8464A2-2C94-461F-B878-71D2173BFEF4}" destId="{D906344F-607A-4DEF-A628-D8AC949071FA}" srcOrd="1" destOrd="0" presId="urn:microsoft.com/office/officeart/2005/8/layout/hList1"/>
    <dgm:cxn modelId="{2D0AF6FB-55B6-4968-9C21-FCDC3AE4E456}" type="presParOf" srcId="{9E8464A2-2C94-461F-B878-71D2173BFEF4}" destId="{B3B52989-8B86-4AE4-8AF0-ED3195A901D6}" srcOrd="2" destOrd="0" presId="urn:microsoft.com/office/officeart/2005/8/layout/hList1"/>
    <dgm:cxn modelId="{6067209F-19A3-423D-8787-8BFF31A3AC9A}" type="presParOf" srcId="{B3B52989-8B86-4AE4-8AF0-ED3195A901D6}" destId="{E1A707BF-28D4-4FB5-9F9E-363545DDD4CA}" srcOrd="0" destOrd="0" presId="urn:microsoft.com/office/officeart/2005/8/layout/hList1"/>
    <dgm:cxn modelId="{E2787C85-4C34-4904-A4AF-96BA180A3C20}" type="presParOf" srcId="{B3B52989-8B86-4AE4-8AF0-ED3195A901D6}" destId="{4C69595C-96D0-4C4F-A666-BC12E1D603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3810E-1C4D-42CB-9CBC-DCE5818A76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5FCA3-0AC1-4C42-B95F-F45D4770BDBB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800" b="1" dirty="0" smtClean="0"/>
            <a:t>History</a:t>
          </a:r>
          <a:endParaRPr lang="en-US" sz="1800" dirty="0"/>
        </a:p>
      </dgm:t>
    </dgm:pt>
    <dgm:pt modelId="{BBD3276E-3E46-4210-9692-EC1D8F5014A8}" type="parTrans" cxnId="{888F9F70-D9F6-413A-A657-A6C3A89F72B7}">
      <dgm:prSet/>
      <dgm:spPr/>
      <dgm:t>
        <a:bodyPr/>
        <a:lstStyle/>
        <a:p>
          <a:endParaRPr lang="en-US"/>
        </a:p>
      </dgm:t>
    </dgm:pt>
    <dgm:pt modelId="{4D3951A5-48A1-42ED-844B-DF7C562F2B05}" type="sibTrans" cxnId="{888F9F70-D9F6-413A-A657-A6C3A89F72B7}">
      <dgm:prSet/>
      <dgm:spPr/>
      <dgm:t>
        <a:bodyPr/>
        <a:lstStyle/>
        <a:p>
          <a:endParaRPr lang="en-US"/>
        </a:p>
      </dgm:t>
    </dgm:pt>
    <dgm:pt modelId="{2E2AD330-A1EE-4633-B63C-523A30E88C13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800" b="1" dirty="0" smtClean="0"/>
            <a:t>Philosophy</a:t>
          </a:r>
          <a:endParaRPr lang="en-US" sz="1800" dirty="0"/>
        </a:p>
      </dgm:t>
    </dgm:pt>
    <dgm:pt modelId="{6C39CA60-D72C-42F2-8199-C46C5266AA31}" type="parTrans" cxnId="{90FCCDAA-4858-497D-BA41-A912124F9BDC}">
      <dgm:prSet/>
      <dgm:spPr/>
      <dgm:t>
        <a:bodyPr/>
        <a:lstStyle/>
        <a:p>
          <a:endParaRPr lang="en-US"/>
        </a:p>
      </dgm:t>
    </dgm:pt>
    <dgm:pt modelId="{B9D9399E-BF03-44BF-9EC0-875257F205AF}" type="sibTrans" cxnId="{90FCCDAA-4858-497D-BA41-A912124F9BDC}">
      <dgm:prSet/>
      <dgm:spPr/>
      <dgm:t>
        <a:bodyPr/>
        <a:lstStyle/>
        <a:p>
          <a:endParaRPr lang="en-US"/>
        </a:p>
      </dgm:t>
    </dgm:pt>
    <dgm:pt modelId="{B07E2D4C-FB86-499F-819E-62C7869B4223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800" b="1" dirty="0" smtClean="0"/>
            <a:t>Religious Studies</a:t>
          </a:r>
          <a:endParaRPr lang="en-US" sz="1800" dirty="0"/>
        </a:p>
      </dgm:t>
    </dgm:pt>
    <dgm:pt modelId="{C16EC5ED-326D-4730-B818-3777DD907188}" type="parTrans" cxnId="{8A53D716-1A49-414A-B2D5-CBA085A7A127}">
      <dgm:prSet/>
      <dgm:spPr/>
      <dgm:t>
        <a:bodyPr/>
        <a:lstStyle/>
        <a:p>
          <a:endParaRPr lang="en-US"/>
        </a:p>
      </dgm:t>
    </dgm:pt>
    <dgm:pt modelId="{3FCA6947-E11D-4303-AE9D-7250D59413EB}" type="sibTrans" cxnId="{8A53D716-1A49-414A-B2D5-CBA085A7A127}">
      <dgm:prSet/>
      <dgm:spPr/>
      <dgm:t>
        <a:bodyPr/>
        <a:lstStyle/>
        <a:p>
          <a:endParaRPr lang="en-US"/>
        </a:p>
      </dgm:t>
    </dgm:pt>
    <dgm:pt modelId="{731FF8FB-3EB6-4B99-B7F3-A4E0126308FC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Documentary Editor</a:t>
          </a:r>
          <a:endParaRPr lang="en-US" sz="1400" i="1" dirty="0"/>
        </a:p>
      </dgm:t>
    </dgm:pt>
    <dgm:pt modelId="{8579CEFF-D8B5-4A02-805A-A48F9B41BF74}" type="parTrans" cxnId="{DAF093D3-7272-4FCD-B908-CEF040BA9111}">
      <dgm:prSet/>
      <dgm:spPr/>
      <dgm:t>
        <a:bodyPr/>
        <a:lstStyle/>
        <a:p>
          <a:endParaRPr lang="en-US"/>
        </a:p>
      </dgm:t>
    </dgm:pt>
    <dgm:pt modelId="{FD09E0D2-3D12-4848-A45D-7CF0BD1928BD}" type="sibTrans" cxnId="{DAF093D3-7272-4FCD-B908-CEF040BA9111}">
      <dgm:prSet/>
      <dgm:spPr/>
      <dgm:t>
        <a:bodyPr/>
        <a:lstStyle/>
        <a:p>
          <a:endParaRPr lang="en-US"/>
        </a:p>
      </dgm:t>
    </dgm:pt>
    <dgm:pt modelId="{2CF827F0-67B9-4363-9B43-FAF82DF70C59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Grant Writing</a:t>
          </a:r>
          <a:endParaRPr lang="en-US" sz="1400" dirty="0"/>
        </a:p>
      </dgm:t>
    </dgm:pt>
    <dgm:pt modelId="{9A30623F-896F-4F70-9441-D9AE5ACA5F9D}" type="parTrans" cxnId="{0316BEEC-9AD3-4326-A0A9-8CFD28997C3C}">
      <dgm:prSet/>
      <dgm:spPr/>
      <dgm:t>
        <a:bodyPr/>
        <a:lstStyle/>
        <a:p>
          <a:endParaRPr lang="en-US"/>
        </a:p>
      </dgm:t>
    </dgm:pt>
    <dgm:pt modelId="{EFA2D720-6FD1-4B2B-A41F-16951F657040}" type="sibTrans" cxnId="{0316BEEC-9AD3-4326-A0A9-8CFD28997C3C}">
      <dgm:prSet/>
      <dgm:spPr/>
      <dgm:t>
        <a:bodyPr/>
        <a:lstStyle/>
        <a:p>
          <a:endParaRPr lang="en-US"/>
        </a:p>
      </dgm:t>
    </dgm:pt>
    <dgm:pt modelId="{6EA2D7EA-7336-4B57-AC13-C6E8627C0937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800" dirty="0" smtClean="0"/>
            <a:t> </a:t>
          </a:r>
          <a:r>
            <a:rPr lang="en-US" sz="1400" dirty="0" smtClean="0"/>
            <a:t>Chaplaincy</a:t>
          </a:r>
          <a:endParaRPr lang="en-US" sz="1400" dirty="0"/>
        </a:p>
      </dgm:t>
    </dgm:pt>
    <dgm:pt modelId="{5F5E869A-0474-4B51-A1FB-119849ACC04E}" type="parTrans" cxnId="{ECB78EAD-7B4F-4BCD-B6E3-32196A601999}">
      <dgm:prSet/>
      <dgm:spPr/>
      <dgm:t>
        <a:bodyPr/>
        <a:lstStyle/>
        <a:p>
          <a:endParaRPr lang="en-US"/>
        </a:p>
      </dgm:t>
    </dgm:pt>
    <dgm:pt modelId="{9868B4DD-808A-418D-9AD2-4A0AE1EA16B2}" type="sibTrans" cxnId="{ECB78EAD-7B4F-4BCD-B6E3-32196A601999}">
      <dgm:prSet/>
      <dgm:spPr/>
      <dgm:t>
        <a:bodyPr/>
        <a:lstStyle/>
        <a:p>
          <a:endParaRPr lang="en-US"/>
        </a:p>
      </dgm:t>
    </dgm:pt>
    <dgm:pt modelId="{FD7AB265-DDD6-4407-93CB-A07957754146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i="1" dirty="0" smtClean="0"/>
            <a:t>Records Manager</a:t>
          </a:r>
          <a:endParaRPr lang="en-US" sz="1400" i="1" dirty="0"/>
        </a:p>
      </dgm:t>
    </dgm:pt>
    <dgm:pt modelId="{9E26D0A9-D4D2-4F99-A7A0-F28195031A36}" type="parTrans" cxnId="{BB86BA88-35F2-45BB-ABAC-0EF5ACA61AF6}">
      <dgm:prSet/>
      <dgm:spPr/>
      <dgm:t>
        <a:bodyPr/>
        <a:lstStyle/>
        <a:p>
          <a:endParaRPr lang="en-US"/>
        </a:p>
      </dgm:t>
    </dgm:pt>
    <dgm:pt modelId="{B11B5B83-76AB-48FE-8C2C-3660CA0059C4}" type="sibTrans" cxnId="{BB86BA88-35F2-45BB-ABAC-0EF5ACA61AF6}">
      <dgm:prSet/>
      <dgm:spPr/>
      <dgm:t>
        <a:bodyPr/>
        <a:lstStyle/>
        <a:p>
          <a:endParaRPr lang="en-US"/>
        </a:p>
      </dgm:t>
    </dgm:pt>
    <dgm:pt modelId="{AB208794-9CFD-4654-A3AA-40B070FDD39A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Libraries</a:t>
          </a:r>
          <a:endParaRPr lang="en-US" sz="1400" dirty="0"/>
        </a:p>
      </dgm:t>
    </dgm:pt>
    <dgm:pt modelId="{B7133069-F42E-4E80-9F8A-43337502753A}" type="parTrans" cxnId="{28B957C7-A6D4-4772-8ED7-9D28DB4C948F}">
      <dgm:prSet/>
      <dgm:spPr/>
      <dgm:t>
        <a:bodyPr/>
        <a:lstStyle/>
        <a:p>
          <a:endParaRPr lang="en-US"/>
        </a:p>
      </dgm:t>
    </dgm:pt>
    <dgm:pt modelId="{915DE470-9AFB-4B90-87F7-80AF140FA23C}" type="sibTrans" cxnId="{28B957C7-A6D4-4772-8ED7-9D28DB4C948F}">
      <dgm:prSet/>
      <dgm:spPr/>
      <dgm:t>
        <a:bodyPr/>
        <a:lstStyle/>
        <a:p>
          <a:endParaRPr lang="en-US"/>
        </a:p>
      </dgm:t>
    </dgm:pt>
    <dgm:pt modelId="{580C0909-D443-4589-99E7-43D35F455501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Government Agency Research</a:t>
          </a:r>
          <a:endParaRPr lang="en-US" sz="1400" dirty="0"/>
        </a:p>
      </dgm:t>
    </dgm:pt>
    <dgm:pt modelId="{F5933047-E28F-405C-8290-7BA4FADD8573}" type="parTrans" cxnId="{9C8BEED9-F677-4A12-B928-C3067A0AC3FF}">
      <dgm:prSet/>
      <dgm:spPr/>
      <dgm:t>
        <a:bodyPr/>
        <a:lstStyle/>
        <a:p>
          <a:endParaRPr lang="en-US"/>
        </a:p>
      </dgm:t>
    </dgm:pt>
    <dgm:pt modelId="{3E74129F-8F6F-4A2E-9B44-302D89B5D94A}" type="sibTrans" cxnId="{9C8BEED9-F677-4A12-B928-C3067A0AC3FF}">
      <dgm:prSet/>
      <dgm:spPr/>
      <dgm:t>
        <a:bodyPr/>
        <a:lstStyle/>
        <a:p>
          <a:endParaRPr lang="en-US"/>
        </a:p>
      </dgm:t>
    </dgm:pt>
    <dgm:pt modelId="{47AA27FD-22E3-4599-9F78-F7C4BA18E6A0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Public Advocacy Groups</a:t>
          </a:r>
          <a:endParaRPr lang="en-US" sz="1400" dirty="0"/>
        </a:p>
      </dgm:t>
    </dgm:pt>
    <dgm:pt modelId="{02933872-8446-41F0-AFBA-A9D23840FC93}" type="parTrans" cxnId="{58CB3B59-BBA9-4831-859B-84E028E764A7}">
      <dgm:prSet/>
      <dgm:spPr/>
      <dgm:t>
        <a:bodyPr/>
        <a:lstStyle/>
        <a:p>
          <a:endParaRPr lang="en-US"/>
        </a:p>
      </dgm:t>
    </dgm:pt>
    <dgm:pt modelId="{34BFDA66-490C-4874-9828-80D93075FF55}" type="sibTrans" cxnId="{58CB3B59-BBA9-4831-859B-84E028E764A7}">
      <dgm:prSet/>
      <dgm:spPr/>
      <dgm:t>
        <a:bodyPr/>
        <a:lstStyle/>
        <a:p>
          <a:endParaRPr lang="en-US"/>
        </a:p>
      </dgm:t>
    </dgm:pt>
    <dgm:pt modelId="{CD5FA9C0-DB2B-4183-AB0F-422B2ACDFC9A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Cultural Heritage Organizations</a:t>
          </a:r>
          <a:endParaRPr lang="en-US" sz="1400" dirty="0"/>
        </a:p>
      </dgm:t>
    </dgm:pt>
    <dgm:pt modelId="{84F8D9A2-952D-4513-A07A-712F35F19F5D}" type="parTrans" cxnId="{0D97040B-5247-4164-BF4A-944DA1982C98}">
      <dgm:prSet/>
      <dgm:spPr/>
      <dgm:t>
        <a:bodyPr/>
        <a:lstStyle/>
        <a:p>
          <a:endParaRPr lang="en-US"/>
        </a:p>
      </dgm:t>
    </dgm:pt>
    <dgm:pt modelId="{33D25850-CBA3-4FEA-A84B-28A709B82143}" type="sibTrans" cxnId="{0D97040B-5247-4164-BF4A-944DA1982C98}">
      <dgm:prSet/>
      <dgm:spPr/>
      <dgm:t>
        <a:bodyPr/>
        <a:lstStyle/>
        <a:p>
          <a:endParaRPr lang="en-US"/>
        </a:p>
      </dgm:t>
    </dgm:pt>
    <dgm:pt modelId="{B30191DA-BB0D-4FB3-8CEE-73FC7D133BDC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News Departments</a:t>
          </a:r>
          <a:endParaRPr lang="en-US" sz="1400" dirty="0"/>
        </a:p>
      </dgm:t>
    </dgm:pt>
    <dgm:pt modelId="{59130F49-8ED4-4110-ACED-0421691C3F43}" type="parTrans" cxnId="{806B0A17-778B-449E-ADE0-90FD30487405}">
      <dgm:prSet/>
      <dgm:spPr/>
      <dgm:t>
        <a:bodyPr/>
        <a:lstStyle/>
        <a:p>
          <a:endParaRPr lang="en-US"/>
        </a:p>
      </dgm:t>
    </dgm:pt>
    <dgm:pt modelId="{F35DF27E-BD6B-482D-A6A5-EDFE17F34064}" type="sibTrans" cxnId="{806B0A17-778B-449E-ADE0-90FD30487405}">
      <dgm:prSet/>
      <dgm:spPr/>
      <dgm:t>
        <a:bodyPr/>
        <a:lstStyle/>
        <a:p>
          <a:endParaRPr lang="en-US"/>
        </a:p>
      </dgm:t>
    </dgm:pt>
    <dgm:pt modelId="{97A33382-DA4B-4D50-9F70-B1A7A98CF6D9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Legislative Staff</a:t>
          </a:r>
          <a:endParaRPr lang="en-US" sz="1400" dirty="0"/>
        </a:p>
      </dgm:t>
    </dgm:pt>
    <dgm:pt modelId="{884DEC28-8173-4B37-9C70-966177E08D7A}" type="parTrans" cxnId="{2E98ACA3-B8B2-45B7-8FDC-99F9565468F5}">
      <dgm:prSet/>
      <dgm:spPr/>
      <dgm:t>
        <a:bodyPr/>
        <a:lstStyle/>
        <a:p>
          <a:endParaRPr lang="en-US"/>
        </a:p>
      </dgm:t>
    </dgm:pt>
    <dgm:pt modelId="{27E96344-4B9C-4EE5-A7BE-8414E87421AD}" type="sibTrans" cxnId="{2E98ACA3-B8B2-45B7-8FDC-99F9565468F5}">
      <dgm:prSet/>
      <dgm:spPr/>
      <dgm:t>
        <a:bodyPr/>
        <a:lstStyle/>
        <a:p>
          <a:endParaRPr lang="en-US"/>
        </a:p>
      </dgm:t>
    </dgm:pt>
    <dgm:pt modelId="{0504BC23-62C9-4899-9F9F-FAC2B5EAD63F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Arts &amp; Humanities Counsel Staff</a:t>
          </a:r>
          <a:endParaRPr lang="en-US" sz="1400" dirty="0"/>
        </a:p>
      </dgm:t>
    </dgm:pt>
    <dgm:pt modelId="{BFD1B5F2-3D55-494B-8E70-D46431786516}" type="parTrans" cxnId="{AE663105-162C-41E8-822C-DD8306F9645C}">
      <dgm:prSet/>
      <dgm:spPr/>
      <dgm:t>
        <a:bodyPr/>
        <a:lstStyle/>
        <a:p>
          <a:endParaRPr lang="en-US"/>
        </a:p>
      </dgm:t>
    </dgm:pt>
    <dgm:pt modelId="{CE32A897-ABD1-4BDD-AA89-27726C7DE7A2}" type="sibTrans" cxnId="{AE663105-162C-41E8-822C-DD8306F9645C}">
      <dgm:prSet/>
      <dgm:spPr/>
      <dgm:t>
        <a:bodyPr/>
        <a:lstStyle/>
        <a:p>
          <a:endParaRPr lang="en-US"/>
        </a:p>
      </dgm:t>
    </dgm:pt>
    <dgm:pt modelId="{C49F2818-5D73-4F05-8710-DAFC99C268C2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State/Federal Corporate Archivist</a:t>
          </a:r>
          <a:endParaRPr lang="en-US" sz="1400" dirty="0"/>
        </a:p>
      </dgm:t>
    </dgm:pt>
    <dgm:pt modelId="{7EC71E96-4AFB-48A9-87FB-FAAB70C1963E}" type="parTrans" cxnId="{C750C8D8-68EF-4FC0-8873-51D9E0525461}">
      <dgm:prSet/>
      <dgm:spPr/>
      <dgm:t>
        <a:bodyPr/>
        <a:lstStyle/>
        <a:p>
          <a:endParaRPr lang="en-US"/>
        </a:p>
      </dgm:t>
    </dgm:pt>
    <dgm:pt modelId="{CFF7F4B3-03DC-442C-8C01-FC7486CFC490}" type="sibTrans" cxnId="{C750C8D8-68EF-4FC0-8873-51D9E0525461}">
      <dgm:prSet/>
      <dgm:spPr/>
      <dgm:t>
        <a:bodyPr/>
        <a:lstStyle/>
        <a:p>
          <a:endParaRPr lang="en-US"/>
        </a:p>
      </dgm:t>
    </dgm:pt>
    <dgm:pt modelId="{29B36BC2-730F-4262-AC92-5CA34795B80B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Legal Support Staff</a:t>
          </a:r>
          <a:endParaRPr lang="en-US" sz="1400" dirty="0"/>
        </a:p>
      </dgm:t>
    </dgm:pt>
    <dgm:pt modelId="{09E2A432-DF3F-43A8-BFAD-25B4BE4A20AE}" type="parTrans" cxnId="{136C93C3-B145-42E3-A537-7D4E89F11931}">
      <dgm:prSet/>
      <dgm:spPr/>
      <dgm:t>
        <a:bodyPr/>
        <a:lstStyle/>
        <a:p>
          <a:endParaRPr lang="en-US"/>
        </a:p>
      </dgm:t>
    </dgm:pt>
    <dgm:pt modelId="{41F99983-5BD4-4599-89E4-6FF97447B605}" type="sibTrans" cxnId="{136C93C3-B145-42E3-A537-7D4E89F11931}">
      <dgm:prSet/>
      <dgm:spPr/>
      <dgm:t>
        <a:bodyPr/>
        <a:lstStyle/>
        <a:p>
          <a:endParaRPr lang="en-US"/>
        </a:p>
      </dgm:t>
    </dgm:pt>
    <dgm:pt modelId="{4257DA93-D0AD-45AC-8DD4-4EEA80276939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Fundraising and Philanthropy</a:t>
          </a:r>
          <a:endParaRPr lang="en-US" sz="1400" dirty="0"/>
        </a:p>
      </dgm:t>
    </dgm:pt>
    <dgm:pt modelId="{A120C41E-FC17-49B5-9DCE-0FDD8DBF4B88}" type="parTrans" cxnId="{525F4882-C471-4173-879F-43476E487247}">
      <dgm:prSet/>
      <dgm:spPr/>
      <dgm:t>
        <a:bodyPr/>
        <a:lstStyle/>
        <a:p>
          <a:endParaRPr lang="en-US"/>
        </a:p>
      </dgm:t>
    </dgm:pt>
    <dgm:pt modelId="{EA68151A-47B3-4AC4-8135-706D7C8653AB}" type="sibTrans" cxnId="{525F4882-C471-4173-879F-43476E487247}">
      <dgm:prSet/>
      <dgm:spPr/>
      <dgm:t>
        <a:bodyPr/>
        <a:lstStyle/>
        <a:p>
          <a:endParaRPr lang="en-US"/>
        </a:p>
      </dgm:t>
    </dgm:pt>
    <dgm:pt modelId="{9B208417-4EE8-4084-8299-11F65941F695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Ethical Compliance Officer</a:t>
          </a:r>
          <a:endParaRPr lang="en-US" sz="1400" dirty="0"/>
        </a:p>
      </dgm:t>
    </dgm:pt>
    <dgm:pt modelId="{CFE2EC45-AEB8-4BF4-AB01-1F5F37BBD564}" type="parTrans" cxnId="{8E9A3F61-7442-4A29-8643-F39BC8480D2E}">
      <dgm:prSet/>
      <dgm:spPr/>
      <dgm:t>
        <a:bodyPr/>
        <a:lstStyle/>
        <a:p>
          <a:endParaRPr lang="en-US"/>
        </a:p>
      </dgm:t>
    </dgm:pt>
    <dgm:pt modelId="{94E7825C-17A2-437E-973C-D9163CA0C319}" type="sibTrans" cxnId="{8E9A3F61-7442-4A29-8643-F39BC8480D2E}">
      <dgm:prSet/>
      <dgm:spPr/>
      <dgm:t>
        <a:bodyPr/>
        <a:lstStyle/>
        <a:p>
          <a:endParaRPr lang="en-US"/>
        </a:p>
      </dgm:t>
    </dgm:pt>
    <dgm:pt modelId="{D0A24DE2-F1EF-46D1-9858-21A8E5734C5B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Pre-law</a:t>
          </a:r>
          <a:endParaRPr lang="en-US" sz="1400" dirty="0"/>
        </a:p>
      </dgm:t>
    </dgm:pt>
    <dgm:pt modelId="{4CA91860-471D-43D5-B9C0-A76FC3A7FA64}" type="parTrans" cxnId="{704CD192-1DEE-4797-B13A-46F03566A6F3}">
      <dgm:prSet/>
      <dgm:spPr/>
      <dgm:t>
        <a:bodyPr/>
        <a:lstStyle/>
        <a:p>
          <a:endParaRPr lang="en-US"/>
        </a:p>
      </dgm:t>
    </dgm:pt>
    <dgm:pt modelId="{8D8867EF-9550-4C87-A2EA-644572C425FE}" type="sibTrans" cxnId="{704CD192-1DEE-4797-B13A-46F03566A6F3}">
      <dgm:prSet/>
      <dgm:spPr/>
      <dgm:t>
        <a:bodyPr/>
        <a:lstStyle/>
        <a:p>
          <a:endParaRPr lang="en-US"/>
        </a:p>
      </dgm:t>
    </dgm:pt>
    <dgm:pt modelId="{CD3B467C-BC52-495C-AC47-962DF1069CFD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Mediation</a:t>
          </a:r>
          <a:endParaRPr lang="en-US" sz="1400" dirty="0"/>
        </a:p>
      </dgm:t>
    </dgm:pt>
    <dgm:pt modelId="{FC696A8E-9D93-48E5-B157-87E3FBC37732}" type="parTrans" cxnId="{6BCB3ACE-E17A-4A09-AA49-DF7A8DE7557F}">
      <dgm:prSet/>
      <dgm:spPr/>
      <dgm:t>
        <a:bodyPr/>
        <a:lstStyle/>
        <a:p>
          <a:endParaRPr lang="en-US"/>
        </a:p>
      </dgm:t>
    </dgm:pt>
    <dgm:pt modelId="{E98B601D-C62A-4516-9CC3-1B35DE9A2295}" type="sibTrans" cxnId="{6BCB3ACE-E17A-4A09-AA49-DF7A8DE7557F}">
      <dgm:prSet/>
      <dgm:spPr/>
      <dgm:t>
        <a:bodyPr/>
        <a:lstStyle/>
        <a:p>
          <a:endParaRPr lang="en-US"/>
        </a:p>
      </dgm:t>
    </dgm:pt>
    <dgm:pt modelId="{8FC3BB0E-1561-4132-AE66-0E6CA8E14FEA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Business Administration</a:t>
          </a:r>
          <a:endParaRPr lang="en-US" sz="1400" dirty="0"/>
        </a:p>
      </dgm:t>
    </dgm:pt>
    <dgm:pt modelId="{CC0D0C23-1D0A-4591-84EE-BF3565D2FE8F}" type="parTrans" cxnId="{1CCB7BC0-A9C9-4C99-9659-B4AD4841E3A3}">
      <dgm:prSet/>
      <dgm:spPr/>
      <dgm:t>
        <a:bodyPr/>
        <a:lstStyle/>
        <a:p>
          <a:endParaRPr lang="en-US"/>
        </a:p>
      </dgm:t>
    </dgm:pt>
    <dgm:pt modelId="{8B364F8D-18EB-4346-A508-091434389A0C}" type="sibTrans" cxnId="{1CCB7BC0-A9C9-4C99-9659-B4AD4841E3A3}">
      <dgm:prSet/>
      <dgm:spPr/>
      <dgm:t>
        <a:bodyPr/>
        <a:lstStyle/>
        <a:p>
          <a:endParaRPr lang="en-US"/>
        </a:p>
      </dgm:t>
    </dgm:pt>
    <dgm:pt modelId="{8CAFE170-E5C3-4EED-8CD9-7E7A90CDFD45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Mediator</a:t>
          </a:r>
          <a:endParaRPr lang="en-US" sz="1400" dirty="0"/>
        </a:p>
      </dgm:t>
    </dgm:pt>
    <dgm:pt modelId="{9BC74DB0-06E9-4CC1-AB9A-C15C2DA2643E}" type="parTrans" cxnId="{D7833FE4-8FD4-420E-BB76-8C075CE7BB5D}">
      <dgm:prSet/>
      <dgm:spPr/>
      <dgm:t>
        <a:bodyPr/>
        <a:lstStyle/>
        <a:p>
          <a:endParaRPr lang="en-US"/>
        </a:p>
      </dgm:t>
    </dgm:pt>
    <dgm:pt modelId="{DA5E8DE3-F5DD-47CF-9CEF-4134EF071792}" type="sibTrans" cxnId="{D7833FE4-8FD4-420E-BB76-8C075CE7BB5D}">
      <dgm:prSet/>
      <dgm:spPr/>
      <dgm:t>
        <a:bodyPr/>
        <a:lstStyle/>
        <a:p>
          <a:endParaRPr lang="en-US"/>
        </a:p>
      </dgm:t>
    </dgm:pt>
    <dgm:pt modelId="{E4CF5B12-8715-4975-9E1C-DDC04BE44F90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Computer Game Developer</a:t>
          </a:r>
          <a:endParaRPr lang="en-US" sz="1400" dirty="0"/>
        </a:p>
      </dgm:t>
    </dgm:pt>
    <dgm:pt modelId="{6AF1D924-15E5-4E1D-B620-35D017990BF9}" type="parTrans" cxnId="{F7545EB5-B2E2-4D06-88E0-5E8D16589567}">
      <dgm:prSet/>
      <dgm:spPr/>
      <dgm:t>
        <a:bodyPr/>
        <a:lstStyle/>
        <a:p>
          <a:endParaRPr lang="en-US"/>
        </a:p>
      </dgm:t>
    </dgm:pt>
    <dgm:pt modelId="{40760ADA-94E6-4221-80A3-FB66775960B5}" type="sibTrans" cxnId="{F7545EB5-B2E2-4D06-88E0-5E8D16589567}">
      <dgm:prSet/>
      <dgm:spPr/>
      <dgm:t>
        <a:bodyPr/>
        <a:lstStyle/>
        <a:p>
          <a:endParaRPr lang="en-US"/>
        </a:p>
      </dgm:t>
    </dgm:pt>
    <dgm:pt modelId="{1447311C-4A1D-4CAD-915E-5DF57F529968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Archivist/Curator</a:t>
          </a:r>
          <a:endParaRPr lang="en-US" sz="1400" dirty="0"/>
        </a:p>
      </dgm:t>
    </dgm:pt>
    <dgm:pt modelId="{FC3A0B38-CAF0-483B-9B14-DE37AECDD9BF}" type="parTrans" cxnId="{E79A475B-D86A-4760-BA71-BA111D854E5C}">
      <dgm:prSet/>
      <dgm:spPr/>
      <dgm:t>
        <a:bodyPr/>
        <a:lstStyle/>
        <a:p>
          <a:endParaRPr lang="en-US"/>
        </a:p>
      </dgm:t>
    </dgm:pt>
    <dgm:pt modelId="{6E000DE7-69EF-4190-98B2-E100AB808B23}" type="sibTrans" cxnId="{E79A475B-D86A-4760-BA71-BA111D854E5C}">
      <dgm:prSet/>
      <dgm:spPr/>
      <dgm:t>
        <a:bodyPr/>
        <a:lstStyle/>
        <a:p>
          <a:endParaRPr lang="en-US"/>
        </a:p>
      </dgm:t>
    </dgm:pt>
    <dgm:pt modelId="{29796D0D-7642-4C75-B9D4-10DF5401D49D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Legislative Aid</a:t>
          </a:r>
          <a:endParaRPr lang="en-US" sz="1400" dirty="0"/>
        </a:p>
      </dgm:t>
    </dgm:pt>
    <dgm:pt modelId="{DBCEED15-CFD7-4F1B-9F35-44EA70EAA2C4}" type="parTrans" cxnId="{A9FA7CEE-3EAB-4B3A-8830-B42013A24D78}">
      <dgm:prSet/>
      <dgm:spPr/>
      <dgm:t>
        <a:bodyPr/>
        <a:lstStyle/>
        <a:p>
          <a:endParaRPr lang="en-US"/>
        </a:p>
      </dgm:t>
    </dgm:pt>
    <dgm:pt modelId="{26A03473-67E1-42A9-9A9D-19A7E999C14F}" type="sibTrans" cxnId="{A9FA7CEE-3EAB-4B3A-8830-B42013A24D78}">
      <dgm:prSet/>
      <dgm:spPr/>
      <dgm:t>
        <a:bodyPr/>
        <a:lstStyle/>
        <a:p>
          <a:endParaRPr lang="en-US"/>
        </a:p>
      </dgm:t>
    </dgm:pt>
    <dgm:pt modelId="{729C00D6-D1A0-4412-A2CA-EEF92F3700C4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Lobbyist</a:t>
          </a:r>
          <a:endParaRPr lang="en-US" sz="1400" dirty="0"/>
        </a:p>
      </dgm:t>
    </dgm:pt>
    <dgm:pt modelId="{86FA1535-C18A-49C4-8131-DA5905594144}" type="parTrans" cxnId="{F99B4159-50F7-4A07-B53B-4116F5969CCD}">
      <dgm:prSet/>
      <dgm:spPr/>
      <dgm:t>
        <a:bodyPr/>
        <a:lstStyle/>
        <a:p>
          <a:endParaRPr lang="en-US"/>
        </a:p>
      </dgm:t>
    </dgm:pt>
    <dgm:pt modelId="{012E7E97-DF49-4C70-8F2A-F34F9CC1EB3D}" type="sibTrans" cxnId="{F99B4159-50F7-4A07-B53B-4116F5969CCD}">
      <dgm:prSet/>
      <dgm:spPr/>
      <dgm:t>
        <a:bodyPr/>
        <a:lstStyle/>
        <a:p>
          <a:endParaRPr lang="en-US"/>
        </a:p>
      </dgm:t>
    </dgm:pt>
    <dgm:pt modelId="{E2E563A6-BAF1-41F2-A619-6579E5083EC7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Acquisitions Editor</a:t>
          </a:r>
          <a:endParaRPr lang="en-US" sz="1400" dirty="0"/>
        </a:p>
      </dgm:t>
    </dgm:pt>
    <dgm:pt modelId="{FC72196E-EA7C-40EB-9E17-C8C5F399B802}" type="parTrans" cxnId="{C574455F-CBF6-4C12-BB7D-576CDD9A83FA}">
      <dgm:prSet/>
      <dgm:spPr/>
      <dgm:t>
        <a:bodyPr/>
        <a:lstStyle/>
        <a:p>
          <a:endParaRPr lang="en-US"/>
        </a:p>
      </dgm:t>
    </dgm:pt>
    <dgm:pt modelId="{F7F3C6C7-29FA-4ACF-B469-2BD48CBB9611}" type="sibTrans" cxnId="{C574455F-CBF6-4C12-BB7D-576CDD9A83FA}">
      <dgm:prSet/>
      <dgm:spPr/>
      <dgm:t>
        <a:bodyPr/>
        <a:lstStyle/>
        <a:p>
          <a:endParaRPr lang="en-US"/>
        </a:p>
      </dgm:t>
    </dgm:pt>
    <dgm:pt modelId="{993BFAC5-57BC-483C-8DCC-60E6C51055B2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Volunteer Coordinator</a:t>
          </a:r>
          <a:endParaRPr lang="en-US" sz="1400" dirty="0"/>
        </a:p>
      </dgm:t>
    </dgm:pt>
    <dgm:pt modelId="{7B69D1C9-9E98-439F-BB22-9A3243A20761}" type="parTrans" cxnId="{6D59D18F-DB6A-45AD-949A-361B31747CBD}">
      <dgm:prSet/>
      <dgm:spPr/>
      <dgm:t>
        <a:bodyPr/>
        <a:lstStyle/>
        <a:p>
          <a:endParaRPr lang="en-US"/>
        </a:p>
      </dgm:t>
    </dgm:pt>
    <dgm:pt modelId="{5DF353A2-1420-46A5-834E-6185A9CFA4EA}" type="sibTrans" cxnId="{6D59D18F-DB6A-45AD-949A-361B31747CBD}">
      <dgm:prSet/>
      <dgm:spPr/>
      <dgm:t>
        <a:bodyPr/>
        <a:lstStyle/>
        <a:p>
          <a:endParaRPr lang="en-US"/>
        </a:p>
      </dgm:t>
    </dgm:pt>
    <dgm:pt modelId="{7B953A4F-DC3C-4F30-B5B1-70401796ED55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Social Service Coordinator</a:t>
          </a:r>
          <a:endParaRPr lang="en-US" sz="1400" dirty="0"/>
        </a:p>
      </dgm:t>
    </dgm:pt>
    <dgm:pt modelId="{BE243723-1794-4554-9A4C-4BC31B85E4D9}" type="parTrans" cxnId="{F6BEFE2B-776D-4BE0-911D-0B593B35706D}">
      <dgm:prSet/>
      <dgm:spPr/>
      <dgm:t>
        <a:bodyPr/>
        <a:lstStyle/>
        <a:p>
          <a:endParaRPr lang="en-US"/>
        </a:p>
      </dgm:t>
    </dgm:pt>
    <dgm:pt modelId="{7EC5BF3D-A78B-41A9-8AB3-19D48299FA4D}" type="sibTrans" cxnId="{F6BEFE2B-776D-4BE0-911D-0B593B35706D}">
      <dgm:prSet/>
      <dgm:spPr/>
      <dgm:t>
        <a:bodyPr/>
        <a:lstStyle/>
        <a:p>
          <a:endParaRPr lang="en-US"/>
        </a:p>
      </dgm:t>
    </dgm:pt>
    <dgm:pt modelId="{376317CA-80E9-4DF3-B7D3-673AF7226F93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Crisis Service</a:t>
          </a:r>
          <a:endParaRPr lang="en-US" sz="1400" dirty="0"/>
        </a:p>
      </dgm:t>
    </dgm:pt>
    <dgm:pt modelId="{D2981989-B107-45B5-B867-5F338D04D0E2}" type="parTrans" cxnId="{4C023719-66D2-484E-91F0-1BCDCC387241}">
      <dgm:prSet/>
      <dgm:spPr/>
      <dgm:t>
        <a:bodyPr/>
        <a:lstStyle/>
        <a:p>
          <a:endParaRPr lang="en-US"/>
        </a:p>
      </dgm:t>
    </dgm:pt>
    <dgm:pt modelId="{08270DDD-9788-49E5-AD15-E6E778FA49DD}" type="sibTrans" cxnId="{4C023719-66D2-484E-91F0-1BCDCC387241}">
      <dgm:prSet/>
      <dgm:spPr/>
      <dgm:t>
        <a:bodyPr/>
        <a:lstStyle/>
        <a:p>
          <a:endParaRPr lang="en-US"/>
        </a:p>
      </dgm:t>
    </dgm:pt>
    <dgm:pt modelId="{99D6BD8A-6972-47D8-88D7-2F0F484D9CAA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Youth Organization Services</a:t>
          </a:r>
          <a:endParaRPr lang="en-US" sz="1400" dirty="0"/>
        </a:p>
      </dgm:t>
    </dgm:pt>
    <dgm:pt modelId="{BF905E34-9B0E-4BCC-90F9-520B7C8A007B}" type="parTrans" cxnId="{0C4D8991-83AA-41D9-9D9B-3F29BCBAADB8}">
      <dgm:prSet/>
      <dgm:spPr/>
      <dgm:t>
        <a:bodyPr/>
        <a:lstStyle/>
        <a:p>
          <a:endParaRPr lang="en-US"/>
        </a:p>
      </dgm:t>
    </dgm:pt>
    <dgm:pt modelId="{B557CAFD-AD04-4BDE-A935-EA80065B42DE}" type="sibTrans" cxnId="{0C4D8991-83AA-41D9-9D9B-3F29BCBAADB8}">
      <dgm:prSet/>
      <dgm:spPr/>
      <dgm:t>
        <a:bodyPr/>
        <a:lstStyle/>
        <a:p>
          <a:endParaRPr lang="en-US"/>
        </a:p>
      </dgm:t>
    </dgm:pt>
    <dgm:pt modelId="{46C0517E-F4C9-4E43-A93C-236B6152A0BC}">
      <dgm:prSet/>
      <dgm:spPr>
        <a:solidFill>
          <a:srgbClr val="3A348C"/>
        </a:solidFill>
      </dgm:spPr>
      <dgm:t>
        <a:bodyPr/>
        <a:lstStyle/>
        <a:p>
          <a:pPr rtl="0"/>
          <a:endParaRPr lang="en-US" sz="800" dirty="0"/>
        </a:p>
      </dgm:t>
    </dgm:pt>
    <dgm:pt modelId="{78E93DFD-CA37-48AF-B0CE-D28E3C564717}" type="parTrans" cxnId="{55F9D35A-98CF-43FD-AF0A-C07591CB1C97}">
      <dgm:prSet/>
      <dgm:spPr/>
      <dgm:t>
        <a:bodyPr/>
        <a:lstStyle/>
        <a:p>
          <a:endParaRPr lang="en-US"/>
        </a:p>
      </dgm:t>
    </dgm:pt>
    <dgm:pt modelId="{9023F24B-278D-4997-A9C1-4924CEDAD0C4}" type="sibTrans" cxnId="{55F9D35A-98CF-43FD-AF0A-C07591CB1C97}">
      <dgm:prSet/>
      <dgm:spPr/>
      <dgm:t>
        <a:bodyPr/>
        <a:lstStyle/>
        <a:p>
          <a:endParaRPr lang="en-US"/>
        </a:p>
      </dgm:t>
    </dgm:pt>
    <dgm:pt modelId="{E4A263EF-791B-4C19-B21E-E7FD9F36E1E5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Counseling</a:t>
          </a:r>
          <a:endParaRPr lang="en-US" sz="1400" dirty="0"/>
        </a:p>
      </dgm:t>
    </dgm:pt>
    <dgm:pt modelId="{8A576BF5-19E9-4A28-969B-64CD1DC5CA78}" type="parTrans" cxnId="{8DCC5478-88DC-4564-AA07-CA16D65FFDBD}">
      <dgm:prSet/>
      <dgm:spPr/>
      <dgm:t>
        <a:bodyPr/>
        <a:lstStyle/>
        <a:p>
          <a:endParaRPr lang="en-US"/>
        </a:p>
      </dgm:t>
    </dgm:pt>
    <dgm:pt modelId="{0BDACD88-6740-41D5-A955-0F8BF0E2E8F1}" type="sibTrans" cxnId="{8DCC5478-88DC-4564-AA07-CA16D65FFDBD}">
      <dgm:prSet/>
      <dgm:spPr/>
      <dgm:t>
        <a:bodyPr/>
        <a:lstStyle/>
        <a:p>
          <a:endParaRPr lang="en-US"/>
        </a:p>
      </dgm:t>
    </dgm:pt>
    <dgm:pt modelId="{4BDC576B-C4DC-4DE6-904F-F4020FE771C2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Missions</a:t>
          </a:r>
          <a:endParaRPr lang="en-US" sz="1400" dirty="0"/>
        </a:p>
      </dgm:t>
    </dgm:pt>
    <dgm:pt modelId="{C7E667D9-CC70-4BCD-9F97-8AF1A86106E1}" type="parTrans" cxnId="{EF9AA4C8-EC85-44D7-B048-0698B949E4FA}">
      <dgm:prSet/>
      <dgm:spPr/>
      <dgm:t>
        <a:bodyPr/>
        <a:lstStyle/>
        <a:p>
          <a:endParaRPr lang="en-US"/>
        </a:p>
      </dgm:t>
    </dgm:pt>
    <dgm:pt modelId="{B80F9577-0C58-4450-8E99-530BF50F2AAA}" type="sibTrans" cxnId="{EF9AA4C8-EC85-44D7-B048-0698B949E4FA}">
      <dgm:prSet/>
      <dgm:spPr/>
      <dgm:t>
        <a:bodyPr/>
        <a:lstStyle/>
        <a:p>
          <a:endParaRPr lang="en-US"/>
        </a:p>
      </dgm:t>
    </dgm:pt>
    <dgm:pt modelId="{F3D7915B-EA3E-42A5-B1C8-40B2C67CBAB1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 Church/Synagogue/Mosque Community Developer</a:t>
          </a:r>
          <a:endParaRPr lang="en-US" sz="1400" dirty="0"/>
        </a:p>
      </dgm:t>
    </dgm:pt>
    <dgm:pt modelId="{1F485082-EF2C-4C31-99E0-E593079A10D3}" type="parTrans" cxnId="{7823E1B0-C1F7-44BE-90FE-D53BC430E479}">
      <dgm:prSet/>
      <dgm:spPr/>
      <dgm:t>
        <a:bodyPr/>
        <a:lstStyle/>
        <a:p>
          <a:endParaRPr lang="en-US"/>
        </a:p>
      </dgm:t>
    </dgm:pt>
    <dgm:pt modelId="{D87E91FE-3250-4249-9F68-2A926DA612CF}" type="sibTrans" cxnId="{7823E1B0-C1F7-44BE-90FE-D53BC430E479}">
      <dgm:prSet/>
      <dgm:spPr/>
      <dgm:t>
        <a:bodyPr/>
        <a:lstStyle/>
        <a:p>
          <a:endParaRPr lang="en-US"/>
        </a:p>
      </dgm:t>
    </dgm:pt>
    <dgm:pt modelId="{838CFF97-9AC8-473B-8F39-574533A13159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 Residential Living Counselor (nursing homes, Retirement Homes, Assisted Living Homes</a:t>
          </a:r>
          <a:endParaRPr lang="en-US" sz="1400" dirty="0"/>
        </a:p>
      </dgm:t>
    </dgm:pt>
    <dgm:pt modelId="{E54E0801-E819-4EBA-8A5F-57014FF900A5}" type="parTrans" cxnId="{98269883-C6BB-4650-BECC-25B5A8E28796}">
      <dgm:prSet/>
      <dgm:spPr/>
      <dgm:t>
        <a:bodyPr/>
        <a:lstStyle/>
        <a:p>
          <a:endParaRPr lang="en-US"/>
        </a:p>
      </dgm:t>
    </dgm:pt>
    <dgm:pt modelId="{BE37C0F9-9A5F-4E74-9801-AD378B33425F}" type="sibTrans" cxnId="{98269883-C6BB-4650-BECC-25B5A8E28796}">
      <dgm:prSet/>
      <dgm:spPr/>
      <dgm:t>
        <a:bodyPr/>
        <a:lstStyle/>
        <a:p>
          <a:endParaRPr lang="en-US"/>
        </a:p>
      </dgm:t>
    </dgm:pt>
    <dgm:pt modelId="{01186161-47DF-406A-97F2-E16436EB385F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 Nonprofit Organization Staff</a:t>
          </a:r>
          <a:endParaRPr lang="en-US" sz="1400" dirty="0"/>
        </a:p>
      </dgm:t>
    </dgm:pt>
    <dgm:pt modelId="{97B92F01-965B-46E7-8CB4-242FCE949FAB}" type="parTrans" cxnId="{246CA5A7-BDE1-4C76-99B6-FE676911B9AF}">
      <dgm:prSet/>
      <dgm:spPr/>
      <dgm:t>
        <a:bodyPr/>
        <a:lstStyle/>
        <a:p>
          <a:endParaRPr lang="en-US"/>
        </a:p>
      </dgm:t>
    </dgm:pt>
    <dgm:pt modelId="{604181B1-CD17-4AF2-AB6F-BDEF519C5677}" type="sibTrans" cxnId="{246CA5A7-BDE1-4C76-99B6-FE676911B9AF}">
      <dgm:prSet/>
      <dgm:spPr/>
      <dgm:t>
        <a:bodyPr/>
        <a:lstStyle/>
        <a:p>
          <a:endParaRPr lang="en-US"/>
        </a:p>
      </dgm:t>
    </dgm:pt>
    <dgm:pt modelId="{2531AD13-7C1E-48E1-B089-7EC7A2A67024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Family Life Center Manager</a:t>
          </a:r>
          <a:endParaRPr lang="en-US" sz="1400" dirty="0"/>
        </a:p>
      </dgm:t>
    </dgm:pt>
    <dgm:pt modelId="{624321A4-C68A-4D4C-9232-151A9C0DD4B1}" type="parTrans" cxnId="{48EC142A-6EC9-427A-9739-F417933968E9}">
      <dgm:prSet/>
      <dgm:spPr/>
      <dgm:t>
        <a:bodyPr/>
        <a:lstStyle/>
        <a:p>
          <a:endParaRPr lang="en-US"/>
        </a:p>
      </dgm:t>
    </dgm:pt>
    <dgm:pt modelId="{D4F4063A-11D1-4FBF-8998-0BE5D8C6C869}" type="sibTrans" cxnId="{48EC142A-6EC9-427A-9739-F417933968E9}">
      <dgm:prSet/>
      <dgm:spPr/>
      <dgm:t>
        <a:bodyPr/>
        <a:lstStyle/>
        <a:p>
          <a:endParaRPr lang="en-US"/>
        </a:p>
      </dgm:t>
    </dgm:pt>
    <dgm:pt modelId="{266FD62C-F620-44D8-8994-AE45DDF1FEE6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dirty="0" smtClean="0"/>
            <a:t>Human Resources Management </a:t>
          </a:r>
          <a:endParaRPr lang="en-US" sz="1400" dirty="0"/>
        </a:p>
      </dgm:t>
    </dgm:pt>
    <dgm:pt modelId="{02D685D4-E85E-4EF6-BE3C-87D4514691F5}" type="parTrans" cxnId="{CA94FBB6-A42D-411A-83C2-B92936A859FF}">
      <dgm:prSet/>
      <dgm:spPr/>
      <dgm:t>
        <a:bodyPr/>
        <a:lstStyle/>
        <a:p>
          <a:endParaRPr lang="en-US"/>
        </a:p>
      </dgm:t>
    </dgm:pt>
    <dgm:pt modelId="{A6BC94E3-EEA5-4808-9E4B-B2A082199BB5}" type="sibTrans" cxnId="{CA94FBB6-A42D-411A-83C2-B92936A859FF}">
      <dgm:prSet/>
      <dgm:spPr/>
      <dgm:t>
        <a:bodyPr/>
        <a:lstStyle/>
        <a:p>
          <a:endParaRPr lang="en-US"/>
        </a:p>
      </dgm:t>
    </dgm:pt>
    <dgm:pt modelId="{192896CE-468C-416F-80AA-46825C7DD99A}" type="pres">
      <dgm:prSet presAssocID="{1383810E-1C4D-42CB-9CBC-DCE5818A76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8C2C14-C23E-45F3-9DE0-40DEE65D28F6}" type="pres">
      <dgm:prSet presAssocID="{4665FCA3-0AC1-4C42-B95F-F45D4770BDBB}" presName="composite" presStyleCnt="0"/>
      <dgm:spPr/>
    </dgm:pt>
    <dgm:pt modelId="{97C85AF4-4313-445A-8C00-2470F6FEDC76}" type="pres">
      <dgm:prSet presAssocID="{4665FCA3-0AC1-4C42-B95F-F45D4770BDBB}" presName="parTx" presStyleLbl="alignNode1" presStyleIdx="0" presStyleCnt="3" custScaleY="88873" custLinFactNeighborX="4598" custLinFactNeighborY="-60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9CBF-0AFE-42DE-B115-DE0A692860CD}" type="pres">
      <dgm:prSet presAssocID="{4665FCA3-0AC1-4C42-B95F-F45D4770BDBB}" presName="desTx" presStyleLbl="alignAccFollowNode1" presStyleIdx="0" presStyleCnt="3" custLinFactNeighborX="3221" custLinFactNeighborY="344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06F801EA-2CCE-4552-8090-6195A1E423D0}" type="pres">
      <dgm:prSet presAssocID="{4D3951A5-48A1-42ED-844B-DF7C562F2B05}" presName="space" presStyleCnt="0"/>
      <dgm:spPr/>
    </dgm:pt>
    <dgm:pt modelId="{C88793AC-A172-4C19-90D1-17D278C600C1}" type="pres">
      <dgm:prSet presAssocID="{2E2AD330-A1EE-4633-B63C-523A30E88C13}" presName="composite" presStyleCnt="0"/>
      <dgm:spPr/>
    </dgm:pt>
    <dgm:pt modelId="{C198F7C4-ADD5-44B7-A848-7F4E0DB97D07}" type="pres">
      <dgm:prSet presAssocID="{2E2AD330-A1EE-4633-B63C-523A30E88C13}" presName="parTx" presStyleLbl="alignNode1" presStyleIdx="1" presStyleCnt="3" custScaleY="90918" custLinFactNeighborX="-1662" custLinFactNeighborY="-67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7C292-06E9-4B5B-9D22-60D23774816F}" type="pres">
      <dgm:prSet presAssocID="{2E2AD330-A1EE-4633-B63C-523A30E88C13}" presName="desTx" presStyleLbl="alignAccFollowNode1" presStyleIdx="1" presStyleCnt="3" custLinFactNeighborX="-611" custLinFactNeighborY="1198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48A4DE94-5004-4A70-AAE9-EA26A4F53380}" type="pres">
      <dgm:prSet presAssocID="{B9D9399E-BF03-44BF-9EC0-875257F205AF}" presName="space" presStyleCnt="0"/>
      <dgm:spPr/>
    </dgm:pt>
    <dgm:pt modelId="{251260AB-4ED3-4903-94E3-A891AFCE154A}" type="pres">
      <dgm:prSet presAssocID="{B07E2D4C-FB86-499F-819E-62C7869B4223}" presName="composite" presStyleCnt="0"/>
      <dgm:spPr/>
    </dgm:pt>
    <dgm:pt modelId="{3914AEF2-6259-4E62-9150-50A244E71996}" type="pres">
      <dgm:prSet presAssocID="{B07E2D4C-FB86-499F-819E-62C7869B4223}" presName="parTx" presStyleLbl="alignNode1" presStyleIdx="2" presStyleCnt="3" custScaleY="93457" custLinFactNeighborX="-182" custLinFactNeighborY="-41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1E1BF-7976-4DDE-A692-149EB2655E03}" type="pres">
      <dgm:prSet presAssocID="{B07E2D4C-FB86-499F-819E-62C7869B4223}" presName="desTx" presStyleLbl="alignAccFollowNode1" presStyleIdx="2" presStyleCnt="3" custLinFactNeighborX="-1120" custLinFactNeighborY="12596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1B45C49A-5C5F-467D-A16E-FF972B9EAB7B}" type="presOf" srcId="{6EA2D7EA-7336-4B57-AC13-C6E8627C0937}" destId="{F581E1BF-7976-4DDE-A692-149EB2655E03}" srcOrd="0" destOrd="0" presId="urn:microsoft.com/office/officeart/2005/8/layout/hList1"/>
    <dgm:cxn modelId="{4C023719-66D2-484E-91F0-1BCDCC387241}" srcId="{B07E2D4C-FB86-499F-819E-62C7869B4223}" destId="{376317CA-80E9-4DF3-B7D3-673AF7226F93}" srcOrd="2" destOrd="0" parTransId="{D2981989-B107-45B5-B867-5F338D04D0E2}" sibTransId="{08270DDD-9788-49E5-AD15-E6E778FA49DD}"/>
    <dgm:cxn modelId="{F99B4159-50F7-4A07-B53B-4116F5969CCD}" srcId="{2E2AD330-A1EE-4633-B63C-523A30E88C13}" destId="{729C00D6-D1A0-4412-A2CA-EEF92F3700C4}" srcOrd="10" destOrd="0" parTransId="{86FA1535-C18A-49C4-8131-DA5905594144}" sibTransId="{012E7E97-DF49-4C70-8F2A-F34F9CC1EB3D}"/>
    <dgm:cxn modelId="{4751CAEF-5C6C-4ECE-9B2B-DCCD6AB01D4B}" type="presOf" srcId="{993BFAC5-57BC-483C-8DCC-60E6C51055B2}" destId="{A087C292-06E9-4B5B-9D22-60D23774816F}" srcOrd="0" destOrd="12" presId="urn:microsoft.com/office/officeart/2005/8/layout/hList1"/>
    <dgm:cxn modelId="{E874D335-BF48-4A02-B90E-2CC575E2FADE}" type="presOf" srcId="{E2E563A6-BAF1-41F2-A619-6579E5083EC7}" destId="{A087C292-06E9-4B5B-9D22-60D23774816F}" srcOrd="0" destOrd="11" presId="urn:microsoft.com/office/officeart/2005/8/layout/hList1"/>
    <dgm:cxn modelId="{4EAC535C-BFBB-42BA-B283-6B8029B62EAD}" type="presOf" srcId="{1447311C-4A1D-4CAD-915E-5DF57F529968}" destId="{A087C292-06E9-4B5B-9D22-60D23774816F}" srcOrd="0" destOrd="8" presId="urn:microsoft.com/office/officeart/2005/8/layout/hList1"/>
    <dgm:cxn modelId="{65118289-9656-44AE-954F-6B05FD62FB29}" type="presOf" srcId="{838CFF97-9AC8-473B-8F39-574533A13159}" destId="{F581E1BF-7976-4DDE-A692-149EB2655E03}" srcOrd="0" destOrd="7" presId="urn:microsoft.com/office/officeart/2005/8/layout/hList1"/>
    <dgm:cxn modelId="{6621F712-7738-48F6-A326-8A942C219B21}" type="presOf" srcId="{AB208794-9CFD-4654-A3AA-40B070FDD39A}" destId="{46A89CBF-0AFE-42DE-B115-DE0A692860CD}" srcOrd="0" destOrd="2" presId="urn:microsoft.com/office/officeart/2005/8/layout/hList1"/>
    <dgm:cxn modelId="{E383EF8A-5767-4FC7-A23C-827E5D672218}" type="presOf" srcId="{8CAFE170-E5C3-4EED-8CD9-7E7A90CDFD45}" destId="{A087C292-06E9-4B5B-9D22-60D23774816F}" srcOrd="0" destOrd="6" presId="urn:microsoft.com/office/officeart/2005/8/layout/hList1"/>
    <dgm:cxn modelId="{C6877FF0-7E65-4D73-BB0D-991F62E88DEE}" type="presOf" srcId="{01186161-47DF-406A-97F2-E16436EB385F}" destId="{F581E1BF-7976-4DDE-A692-149EB2655E03}" srcOrd="0" destOrd="8" presId="urn:microsoft.com/office/officeart/2005/8/layout/hList1"/>
    <dgm:cxn modelId="{CB28094A-7B3A-485A-A3D1-EE432216F07B}" type="presOf" srcId="{376317CA-80E9-4DF3-B7D3-673AF7226F93}" destId="{F581E1BF-7976-4DDE-A692-149EB2655E03}" srcOrd="0" destOrd="2" presId="urn:microsoft.com/office/officeart/2005/8/layout/hList1"/>
    <dgm:cxn modelId="{4C494A92-058B-48C7-B58C-E3923A1506C5}" type="presOf" srcId="{266FD62C-F620-44D8-8994-AE45DDF1FEE6}" destId="{F581E1BF-7976-4DDE-A692-149EB2655E03}" srcOrd="0" destOrd="10" presId="urn:microsoft.com/office/officeart/2005/8/layout/hList1"/>
    <dgm:cxn modelId="{9C8BEED9-F677-4A12-B928-C3067A0AC3FF}" srcId="{4665FCA3-0AC1-4C42-B95F-F45D4770BDBB}" destId="{580C0909-D443-4589-99E7-43D35F455501}" srcOrd="3" destOrd="0" parTransId="{F5933047-E28F-405C-8290-7BA4FADD8573}" sibTransId="{3E74129F-8F6F-4A2E-9B44-302D89B5D94A}"/>
    <dgm:cxn modelId="{49892785-0A1B-4C77-8128-448297967085}" type="presOf" srcId="{4257DA93-D0AD-45AC-8DD4-4EEA80276939}" destId="{A087C292-06E9-4B5B-9D22-60D23774816F}" srcOrd="0" destOrd="1" presId="urn:microsoft.com/office/officeart/2005/8/layout/hList1"/>
    <dgm:cxn modelId="{1F8EF806-F247-48C5-BA00-FE1AC85C5F17}" type="presOf" srcId="{2CF827F0-67B9-4363-9B43-FAF82DF70C59}" destId="{A087C292-06E9-4B5B-9D22-60D23774816F}" srcOrd="0" destOrd="0" presId="urn:microsoft.com/office/officeart/2005/8/layout/hList1"/>
    <dgm:cxn modelId="{09FC7649-0039-4646-8739-E13212278A34}" type="presOf" srcId="{FD7AB265-DDD6-4407-93CB-A07957754146}" destId="{46A89CBF-0AFE-42DE-B115-DE0A692860CD}" srcOrd="0" destOrd="1" presId="urn:microsoft.com/office/officeart/2005/8/layout/hList1"/>
    <dgm:cxn modelId="{AEEECB89-5D7B-469F-821A-E8B598DFDFAE}" type="presOf" srcId="{99D6BD8A-6972-47D8-88D7-2F0F484D9CAA}" destId="{F581E1BF-7976-4DDE-A692-149EB2655E03}" srcOrd="0" destOrd="3" presId="urn:microsoft.com/office/officeart/2005/8/layout/hList1"/>
    <dgm:cxn modelId="{E0295DB2-A1A9-4F2A-89F5-4E98E08A882C}" type="presOf" srcId="{97A33382-DA4B-4D50-9F70-B1A7A98CF6D9}" destId="{46A89CBF-0AFE-42DE-B115-DE0A692860CD}" srcOrd="0" destOrd="7" presId="urn:microsoft.com/office/officeart/2005/8/layout/hList1"/>
    <dgm:cxn modelId="{8DCC5478-88DC-4564-AA07-CA16D65FFDBD}" srcId="{B07E2D4C-FB86-499F-819E-62C7869B4223}" destId="{E4A263EF-791B-4C19-B21E-E7FD9F36E1E5}" srcOrd="4" destOrd="0" parTransId="{8A576BF5-19E9-4A28-969B-64CD1DC5CA78}" sibTransId="{0BDACD88-6740-41D5-A955-0F8BF0E2E8F1}"/>
    <dgm:cxn modelId="{CA94FBB6-A42D-411A-83C2-B92936A859FF}" srcId="{B07E2D4C-FB86-499F-819E-62C7869B4223}" destId="{266FD62C-F620-44D8-8994-AE45DDF1FEE6}" srcOrd="10" destOrd="0" parTransId="{02D685D4-E85E-4EF6-BE3C-87D4514691F5}" sibTransId="{A6BC94E3-EEA5-4808-9E4B-B2A082199BB5}"/>
    <dgm:cxn modelId="{C750C8D8-68EF-4FC0-8873-51D9E0525461}" srcId="{4665FCA3-0AC1-4C42-B95F-F45D4770BDBB}" destId="{C49F2818-5D73-4F05-8710-DAFC99C268C2}" srcOrd="9" destOrd="0" parTransId="{7EC71E96-4AFB-48A9-87FB-FAAB70C1963E}" sibTransId="{CFF7F4B3-03DC-442C-8C01-FC7486CFC490}"/>
    <dgm:cxn modelId="{1CCB7BC0-A9C9-4C99-9659-B4AD4841E3A3}" srcId="{2E2AD330-A1EE-4633-B63C-523A30E88C13}" destId="{8FC3BB0E-1561-4132-AE66-0E6CA8E14FEA}" srcOrd="5" destOrd="0" parTransId="{CC0D0C23-1D0A-4591-84EE-BF3565D2FE8F}" sibTransId="{8B364F8D-18EB-4346-A508-091434389A0C}"/>
    <dgm:cxn modelId="{B0F17E1F-3254-4C27-9C0F-75DABB0B6CD7}" type="presOf" srcId="{CD5FA9C0-DB2B-4183-AB0F-422B2ACDFC9A}" destId="{46A89CBF-0AFE-42DE-B115-DE0A692860CD}" srcOrd="0" destOrd="5" presId="urn:microsoft.com/office/officeart/2005/8/layout/hList1"/>
    <dgm:cxn modelId="{D45A4DE6-23CC-44D8-8995-AA42C859F93E}" type="presOf" srcId="{4665FCA3-0AC1-4C42-B95F-F45D4770BDBB}" destId="{97C85AF4-4313-445A-8C00-2470F6FEDC76}" srcOrd="0" destOrd="0" presId="urn:microsoft.com/office/officeart/2005/8/layout/hList1"/>
    <dgm:cxn modelId="{BB86BA88-35F2-45BB-ABAC-0EF5ACA61AF6}" srcId="{4665FCA3-0AC1-4C42-B95F-F45D4770BDBB}" destId="{FD7AB265-DDD6-4407-93CB-A07957754146}" srcOrd="1" destOrd="0" parTransId="{9E26D0A9-D4D2-4F99-A7A0-F28195031A36}" sibTransId="{B11B5B83-76AB-48FE-8C2C-3660CA0059C4}"/>
    <dgm:cxn modelId="{B18B1D3F-91E3-405E-B6CF-DB6D96DE6D4E}" type="presOf" srcId="{580C0909-D443-4589-99E7-43D35F455501}" destId="{46A89CBF-0AFE-42DE-B115-DE0A692860CD}" srcOrd="0" destOrd="3" presId="urn:microsoft.com/office/officeart/2005/8/layout/hList1"/>
    <dgm:cxn modelId="{7823E1B0-C1F7-44BE-90FE-D53BC430E479}" srcId="{B07E2D4C-FB86-499F-819E-62C7869B4223}" destId="{F3D7915B-EA3E-42A5-B1C8-40B2C67CBAB1}" srcOrd="6" destOrd="0" parTransId="{1F485082-EF2C-4C31-99E0-E593079A10D3}" sibTransId="{D87E91FE-3250-4249-9F68-2A926DA612CF}"/>
    <dgm:cxn modelId="{FE717F0D-07AD-4D1C-A283-58CFA1F029B4}" type="presOf" srcId="{B30191DA-BB0D-4FB3-8CEE-73FC7D133BDC}" destId="{46A89CBF-0AFE-42DE-B115-DE0A692860CD}" srcOrd="0" destOrd="6" presId="urn:microsoft.com/office/officeart/2005/8/layout/hList1"/>
    <dgm:cxn modelId="{ECB78EAD-7B4F-4BCD-B6E3-32196A601999}" srcId="{B07E2D4C-FB86-499F-819E-62C7869B4223}" destId="{6EA2D7EA-7336-4B57-AC13-C6E8627C0937}" srcOrd="0" destOrd="0" parTransId="{5F5E869A-0474-4B51-A1FB-119849ACC04E}" sibTransId="{9868B4DD-808A-418D-9AD2-4A0AE1EA16B2}"/>
    <dgm:cxn modelId="{6BCB3ACE-E17A-4A09-AA49-DF7A8DE7557F}" srcId="{2E2AD330-A1EE-4633-B63C-523A30E88C13}" destId="{CD3B467C-BC52-495C-AC47-962DF1069CFD}" srcOrd="4" destOrd="0" parTransId="{FC696A8E-9D93-48E5-B157-87E3FBC37732}" sibTransId="{E98B601D-C62A-4516-9CC3-1B35DE9A2295}"/>
    <dgm:cxn modelId="{030E6975-BB75-47A3-A7A6-884F0A4EEA25}" type="presOf" srcId="{E4A263EF-791B-4C19-B21E-E7FD9F36E1E5}" destId="{F581E1BF-7976-4DDE-A692-149EB2655E03}" srcOrd="0" destOrd="4" presId="urn:microsoft.com/office/officeart/2005/8/layout/hList1"/>
    <dgm:cxn modelId="{C574455F-CBF6-4C12-BB7D-576CDD9A83FA}" srcId="{2E2AD330-A1EE-4633-B63C-523A30E88C13}" destId="{E2E563A6-BAF1-41F2-A619-6579E5083EC7}" srcOrd="11" destOrd="0" parTransId="{FC72196E-EA7C-40EB-9E17-C8C5F399B802}" sibTransId="{F7F3C6C7-29FA-4ACF-B469-2BD48CBB9611}"/>
    <dgm:cxn modelId="{525F4882-C471-4173-879F-43476E487247}" srcId="{2E2AD330-A1EE-4633-B63C-523A30E88C13}" destId="{4257DA93-D0AD-45AC-8DD4-4EEA80276939}" srcOrd="1" destOrd="0" parTransId="{A120C41E-FC17-49B5-9DCE-0FDD8DBF4B88}" sibTransId="{EA68151A-47B3-4AC4-8135-706D7C8653AB}"/>
    <dgm:cxn modelId="{28B957C7-A6D4-4772-8ED7-9D28DB4C948F}" srcId="{4665FCA3-0AC1-4C42-B95F-F45D4770BDBB}" destId="{AB208794-9CFD-4654-A3AA-40B070FDD39A}" srcOrd="2" destOrd="0" parTransId="{B7133069-F42E-4E80-9F8A-43337502753A}" sibTransId="{915DE470-9AFB-4B90-87F7-80AF140FA23C}"/>
    <dgm:cxn modelId="{EF9AA4C8-EC85-44D7-B048-0698B949E4FA}" srcId="{B07E2D4C-FB86-499F-819E-62C7869B4223}" destId="{4BDC576B-C4DC-4DE6-904F-F4020FE771C2}" srcOrd="5" destOrd="0" parTransId="{C7E667D9-CC70-4BCD-9F97-8AF1A86106E1}" sibTransId="{B80F9577-0C58-4450-8E99-530BF50F2AAA}"/>
    <dgm:cxn modelId="{704CD192-1DEE-4797-B13A-46F03566A6F3}" srcId="{2E2AD330-A1EE-4633-B63C-523A30E88C13}" destId="{D0A24DE2-F1EF-46D1-9858-21A8E5734C5B}" srcOrd="3" destOrd="0" parTransId="{4CA91860-471D-43D5-B9C0-A76FC3A7FA64}" sibTransId="{8D8867EF-9550-4C87-A2EA-644572C425FE}"/>
    <dgm:cxn modelId="{AE663105-162C-41E8-822C-DD8306F9645C}" srcId="{4665FCA3-0AC1-4C42-B95F-F45D4770BDBB}" destId="{0504BC23-62C9-4899-9F9F-FAC2B5EAD63F}" srcOrd="8" destOrd="0" parTransId="{BFD1B5F2-3D55-494B-8E70-D46431786516}" sibTransId="{CE32A897-ABD1-4BDD-AA89-27726C7DE7A2}"/>
    <dgm:cxn modelId="{0D97040B-5247-4164-BF4A-944DA1982C98}" srcId="{4665FCA3-0AC1-4C42-B95F-F45D4770BDBB}" destId="{CD5FA9C0-DB2B-4183-AB0F-422B2ACDFC9A}" srcOrd="5" destOrd="0" parTransId="{84F8D9A2-952D-4513-A07A-712F35F19F5D}" sibTransId="{33D25850-CBA3-4FEA-A84B-28A709B82143}"/>
    <dgm:cxn modelId="{40DCD6EB-46A8-4FB1-A456-B670280656A4}" type="presOf" srcId="{B07E2D4C-FB86-499F-819E-62C7869B4223}" destId="{3914AEF2-6259-4E62-9150-50A244E71996}" srcOrd="0" destOrd="0" presId="urn:microsoft.com/office/officeart/2005/8/layout/hList1"/>
    <dgm:cxn modelId="{3A9B6970-50E1-4027-B30D-900A785A7FC8}" type="presOf" srcId="{0504BC23-62C9-4899-9F9F-FAC2B5EAD63F}" destId="{46A89CBF-0AFE-42DE-B115-DE0A692860CD}" srcOrd="0" destOrd="8" presId="urn:microsoft.com/office/officeart/2005/8/layout/hList1"/>
    <dgm:cxn modelId="{6D59D18F-DB6A-45AD-949A-361B31747CBD}" srcId="{2E2AD330-A1EE-4633-B63C-523A30E88C13}" destId="{993BFAC5-57BC-483C-8DCC-60E6C51055B2}" srcOrd="12" destOrd="0" parTransId="{7B69D1C9-9E98-439F-BB22-9A3243A20761}" sibTransId="{5DF353A2-1420-46A5-834E-6185A9CFA4EA}"/>
    <dgm:cxn modelId="{17866731-5BDE-4176-9FD4-53AB0FAD189C}" type="presOf" srcId="{CD3B467C-BC52-495C-AC47-962DF1069CFD}" destId="{A087C292-06E9-4B5B-9D22-60D23774816F}" srcOrd="0" destOrd="4" presId="urn:microsoft.com/office/officeart/2005/8/layout/hList1"/>
    <dgm:cxn modelId="{82A69485-8C2A-4655-A567-95114C765949}" type="presOf" srcId="{2E2AD330-A1EE-4633-B63C-523A30E88C13}" destId="{C198F7C4-ADD5-44B7-A848-7F4E0DB97D07}" srcOrd="0" destOrd="0" presId="urn:microsoft.com/office/officeart/2005/8/layout/hList1"/>
    <dgm:cxn modelId="{E2A76766-B041-4CAD-810A-1FFB50B27DF5}" type="presOf" srcId="{29796D0D-7642-4C75-B9D4-10DF5401D49D}" destId="{A087C292-06E9-4B5B-9D22-60D23774816F}" srcOrd="0" destOrd="9" presId="urn:microsoft.com/office/officeart/2005/8/layout/hList1"/>
    <dgm:cxn modelId="{F5C6FE56-C6DA-4E4A-96FF-319DAB67E6C6}" type="presOf" srcId="{C49F2818-5D73-4F05-8710-DAFC99C268C2}" destId="{46A89CBF-0AFE-42DE-B115-DE0A692860CD}" srcOrd="0" destOrd="9" presId="urn:microsoft.com/office/officeart/2005/8/layout/hList1"/>
    <dgm:cxn modelId="{0C4D8991-83AA-41D9-9D9B-3F29BCBAADB8}" srcId="{B07E2D4C-FB86-499F-819E-62C7869B4223}" destId="{99D6BD8A-6972-47D8-88D7-2F0F484D9CAA}" srcOrd="3" destOrd="0" parTransId="{BF905E34-9B0E-4BCC-90F9-520B7C8A007B}" sibTransId="{B557CAFD-AD04-4BDE-A935-EA80065B42DE}"/>
    <dgm:cxn modelId="{533BEE88-69D1-47D1-B2DD-689F1A5F9F2C}" type="presOf" srcId="{F3D7915B-EA3E-42A5-B1C8-40B2C67CBAB1}" destId="{F581E1BF-7976-4DDE-A692-149EB2655E03}" srcOrd="0" destOrd="6" presId="urn:microsoft.com/office/officeart/2005/8/layout/hList1"/>
    <dgm:cxn modelId="{48EC142A-6EC9-427A-9739-F417933968E9}" srcId="{B07E2D4C-FB86-499F-819E-62C7869B4223}" destId="{2531AD13-7C1E-48E1-B089-7EC7A2A67024}" srcOrd="9" destOrd="0" parTransId="{624321A4-C68A-4D4C-9232-151A9C0DD4B1}" sibTransId="{D4F4063A-11D1-4FBF-8998-0BE5D8C6C869}"/>
    <dgm:cxn modelId="{E79A475B-D86A-4760-BA71-BA111D854E5C}" srcId="{2E2AD330-A1EE-4633-B63C-523A30E88C13}" destId="{1447311C-4A1D-4CAD-915E-5DF57F529968}" srcOrd="8" destOrd="0" parTransId="{FC3A0B38-CAF0-483B-9B14-DE37AECDD9BF}" sibTransId="{6E000DE7-69EF-4190-98B2-E100AB808B23}"/>
    <dgm:cxn modelId="{F6BEFE2B-776D-4BE0-911D-0B593B35706D}" srcId="{B07E2D4C-FB86-499F-819E-62C7869B4223}" destId="{7B953A4F-DC3C-4F30-B5B1-70401796ED55}" srcOrd="1" destOrd="0" parTransId="{BE243723-1794-4554-9A4C-4BC31B85E4D9}" sibTransId="{7EC5BF3D-A78B-41A9-8AB3-19D48299FA4D}"/>
    <dgm:cxn modelId="{887722A2-D1F6-4A15-936F-916A88479CCF}" type="presOf" srcId="{731FF8FB-3EB6-4B99-B7F3-A4E0126308FC}" destId="{46A89CBF-0AFE-42DE-B115-DE0A692860CD}" srcOrd="0" destOrd="0" presId="urn:microsoft.com/office/officeart/2005/8/layout/hList1"/>
    <dgm:cxn modelId="{246CA5A7-BDE1-4C76-99B6-FE676911B9AF}" srcId="{B07E2D4C-FB86-499F-819E-62C7869B4223}" destId="{01186161-47DF-406A-97F2-E16436EB385F}" srcOrd="8" destOrd="0" parTransId="{97B92F01-965B-46E7-8CB4-242FCE949FAB}" sibTransId="{604181B1-CD17-4AF2-AB6F-BDEF519C5677}"/>
    <dgm:cxn modelId="{BDE78DF6-EF9E-4E04-8253-D2ADD6B331E4}" type="presOf" srcId="{47AA27FD-22E3-4599-9F78-F7C4BA18E6A0}" destId="{46A89CBF-0AFE-42DE-B115-DE0A692860CD}" srcOrd="0" destOrd="4" presId="urn:microsoft.com/office/officeart/2005/8/layout/hList1"/>
    <dgm:cxn modelId="{55F9D35A-98CF-43FD-AF0A-C07591CB1C97}" srcId="{B07E2D4C-FB86-499F-819E-62C7869B4223}" destId="{46C0517E-F4C9-4E43-A93C-236B6152A0BC}" srcOrd="11" destOrd="0" parTransId="{78E93DFD-CA37-48AF-B0CE-D28E3C564717}" sibTransId="{9023F24B-278D-4997-A9C1-4924CEDAD0C4}"/>
    <dgm:cxn modelId="{94658890-C0B7-4E78-8BB8-AB68D4D5AB2E}" type="presOf" srcId="{D0A24DE2-F1EF-46D1-9858-21A8E5734C5B}" destId="{A087C292-06E9-4B5B-9D22-60D23774816F}" srcOrd="0" destOrd="3" presId="urn:microsoft.com/office/officeart/2005/8/layout/hList1"/>
    <dgm:cxn modelId="{8A53D716-1A49-414A-B2D5-CBA085A7A127}" srcId="{1383810E-1C4D-42CB-9CBC-DCE5818A7667}" destId="{B07E2D4C-FB86-499F-819E-62C7869B4223}" srcOrd="2" destOrd="0" parTransId="{C16EC5ED-326D-4730-B818-3777DD907188}" sibTransId="{3FCA6947-E11D-4303-AE9D-7250D59413EB}"/>
    <dgm:cxn modelId="{0316BEEC-9AD3-4326-A0A9-8CFD28997C3C}" srcId="{2E2AD330-A1EE-4633-B63C-523A30E88C13}" destId="{2CF827F0-67B9-4363-9B43-FAF82DF70C59}" srcOrd="0" destOrd="0" parTransId="{9A30623F-896F-4F70-9441-D9AE5ACA5F9D}" sibTransId="{EFA2D720-6FD1-4B2B-A41F-16951F657040}"/>
    <dgm:cxn modelId="{D4592AC1-AFB6-4D05-9A8D-F56A768F2684}" type="presOf" srcId="{7B953A4F-DC3C-4F30-B5B1-70401796ED55}" destId="{F581E1BF-7976-4DDE-A692-149EB2655E03}" srcOrd="0" destOrd="1" presId="urn:microsoft.com/office/officeart/2005/8/layout/hList1"/>
    <dgm:cxn modelId="{4DCD14AB-A2B8-4F22-9A93-07558A0BD84F}" type="presOf" srcId="{4BDC576B-C4DC-4DE6-904F-F4020FE771C2}" destId="{F581E1BF-7976-4DDE-A692-149EB2655E03}" srcOrd="0" destOrd="5" presId="urn:microsoft.com/office/officeart/2005/8/layout/hList1"/>
    <dgm:cxn modelId="{90FCCDAA-4858-497D-BA41-A912124F9BDC}" srcId="{1383810E-1C4D-42CB-9CBC-DCE5818A7667}" destId="{2E2AD330-A1EE-4633-B63C-523A30E88C13}" srcOrd="1" destOrd="0" parTransId="{6C39CA60-D72C-42F2-8199-C46C5266AA31}" sibTransId="{B9D9399E-BF03-44BF-9EC0-875257F205AF}"/>
    <dgm:cxn modelId="{613D1781-19C8-4C47-A160-7AF8D03BCDE4}" type="presOf" srcId="{9B208417-4EE8-4084-8299-11F65941F695}" destId="{A087C292-06E9-4B5B-9D22-60D23774816F}" srcOrd="0" destOrd="2" presId="urn:microsoft.com/office/officeart/2005/8/layout/hList1"/>
    <dgm:cxn modelId="{1A657E39-E7D6-4DB0-96ED-833F7A234155}" type="presOf" srcId="{729C00D6-D1A0-4412-A2CA-EEF92F3700C4}" destId="{A087C292-06E9-4B5B-9D22-60D23774816F}" srcOrd="0" destOrd="10" presId="urn:microsoft.com/office/officeart/2005/8/layout/hList1"/>
    <dgm:cxn modelId="{61493395-3510-4E85-8ACA-9B6DAEEC1E1D}" type="presOf" srcId="{8FC3BB0E-1561-4132-AE66-0E6CA8E14FEA}" destId="{A087C292-06E9-4B5B-9D22-60D23774816F}" srcOrd="0" destOrd="5" presId="urn:microsoft.com/office/officeart/2005/8/layout/hList1"/>
    <dgm:cxn modelId="{806B0A17-778B-449E-ADE0-90FD30487405}" srcId="{4665FCA3-0AC1-4C42-B95F-F45D4770BDBB}" destId="{B30191DA-BB0D-4FB3-8CEE-73FC7D133BDC}" srcOrd="6" destOrd="0" parTransId="{59130F49-8ED4-4110-ACED-0421691C3F43}" sibTransId="{F35DF27E-BD6B-482D-A6A5-EDFE17F34064}"/>
    <dgm:cxn modelId="{DCA0A1FF-C072-4047-869D-7A45605D808B}" type="presOf" srcId="{E4CF5B12-8715-4975-9E1C-DDC04BE44F90}" destId="{A087C292-06E9-4B5B-9D22-60D23774816F}" srcOrd="0" destOrd="7" presId="urn:microsoft.com/office/officeart/2005/8/layout/hList1"/>
    <dgm:cxn modelId="{2E98ACA3-B8B2-45B7-8FDC-99F9565468F5}" srcId="{4665FCA3-0AC1-4C42-B95F-F45D4770BDBB}" destId="{97A33382-DA4B-4D50-9F70-B1A7A98CF6D9}" srcOrd="7" destOrd="0" parTransId="{884DEC28-8173-4B37-9C70-966177E08D7A}" sibTransId="{27E96344-4B9C-4EE5-A7BE-8414E87421AD}"/>
    <dgm:cxn modelId="{B1992224-4EE6-4BCB-99D9-47A904E5F2D8}" type="presOf" srcId="{2531AD13-7C1E-48E1-B089-7EC7A2A67024}" destId="{F581E1BF-7976-4DDE-A692-149EB2655E03}" srcOrd="0" destOrd="9" presId="urn:microsoft.com/office/officeart/2005/8/layout/hList1"/>
    <dgm:cxn modelId="{136C93C3-B145-42E3-A537-7D4E89F11931}" srcId="{4665FCA3-0AC1-4C42-B95F-F45D4770BDBB}" destId="{29B36BC2-730F-4262-AC92-5CA34795B80B}" srcOrd="10" destOrd="0" parTransId="{09E2A432-DF3F-43A8-BFAD-25B4BE4A20AE}" sibTransId="{41F99983-5BD4-4599-89E4-6FF97447B605}"/>
    <dgm:cxn modelId="{58CB3B59-BBA9-4831-859B-84E028E764A7}" srcId="{4665FCA3-0AC1-4C42-B95F-F45D4770BDBB}" destId="{47AA27FD-22E3-4599-9F78-F7C4BA18E6A0}" srcOrd="4" destOrd="0" parTransId="{02933872-8446-41F0-AFBA-A9D23840FC93}" sibTransId="{34BFDA66-490C-4874-9828-80D93075FF55}"/>
    <dgm:cxn modelId="{2278698E-C3E2-4790-A3C4-4821C0CBCA0F}" type="presOf" srcId="{29B36BC2-730F-4262-AC92-5CA34795B80B}" destId="{46A89CBF-0AFE-42DE-B115-DE0A692860CD}" srcOrd="0" destOrd="10" presId="urn:microsoft.com/office/officeart/2005/8/layout/hList1"/>
    <dgm:cxn modelId="{98269883-C6BB-4650-BECC-25B5A8E28796}" srcId="{B07E2D4C-FB86-499F-819E-62C7869B4223}" destId="{838CFF97-9AC8-473B-8F39-574533A13159}" srcOrd="7" destOrd="0" parTransId="{E54E0801-E819-4EBA-8A5F-57014FF900A5}" sibTransId="{BE37C0F9-9A5F-4E74-9801-AD378B33425F}"/>
    <dgm:cxn modelId="{8E9A3F61-7442-4A29-8643-F39BC8480D2E}" srcId="{2E2AD330-A1EE-4633-B63C-523A30E88C13}" destId="{9B208417-4EE8-4084-8299-11F65941F695}" srcOrd="2" destOrd="0" parTransId="{CFE2EC45-AEB8-4BF4-AB01-1F5F37BBD564}" sibTransId="{94E7825C-17A2-437E-973C-D9163CA0C319}"/>
    <dgm:cxn modelId="{888F9F70-D9F6-413A-A657-A6C3A89F72B7}" srcId="{1383810E-1C4D-42CB-9CBC-DCE5818A7667}" destId="{4665FCA3-0AC1-4C42-B95F-F45D4770BDBB}" srcOrd="0" destOrd="0" parTransId="{BBD3276E-3E46-4210-9692-EC1D8F5014A8}" sibTransId="{4D3951A5-48A1-42ED-844B-DF7C562F2B05}"/>
    <dgm:cxn modelId="{A9FA7CEE-3EAB-4B3A-8830-B42013A24D78}" srcId="{2E2AD330-A1EE-4633-B63C-523A30E88C13}" destId="{29796D0D-7642-4C75-B9D4-10DF5401D49D}" srcOrd="9" destOrd="0" parTransId="{DBCEED15-CFD7-4F1B-9F35-44EA70EAA2C4}" sibTransId="{26A03473-67E1-42A9-9A9D-19A7E999C14F}"/>
    <dgm:cxn modelId="{D7833FE4-8FD4-420E-BB76-8C075CE7BB5D}" srcId="{2E2AD330-A1EE-4633-B63C-523A30E88C13}" destId="{8CAFE170-E5C3-4EED-8CD9-7E7A90CDFD45}" srcOrd="6" destOrd="0" parTransId="{9BC74DB0-06E9-4CC1-AB9A-C15C2DA2643E}" sibTransId="{DA5E8DE3-F5DD-47CF-9CEF-4134EF071792}"/>
    <dgm:cxn modelId="{DAF093D3-7272-4FCD-B908-CEF040BA9111}" srcId="{4665FCA3-0AC1-4C42-B95F-F45D4770BDBB}" destId="{731FF8FB-3EB6-4B99-B7F3-A4E0126308FC}" srcOrd="0" destOrd="0" parTransId="{8579CEFF-D8B5-4A02-805A-A48F9B41BF74}" sibTransId="{FD09E0D2-3D12-4848-A45D-7CF0BD1928BD}"/>
    <dgm:cxn modelId="{9CD86D71-2A00-4915-B7F0-CA3CC18727CF}" type="presOf" srcId="{1383810E-1C4D-42CB-9CBC-DCE5818A7667}" destId="{192896CE-468C-416F-80AA-46825C7DD99A}" srcOrd="0" destOrd="0" presId="urn:microsoft.com/office/officeart/2005/8/layout/hList1"/>
    <dgm:cxn modelId="{F7545EB5-B2E2-4D06-88E0-5E8D16589567}" srcId="{2E2AD330-A1EE-4633-B63C-523A30E88C13}" destId="{E4CF5B12-8715-4975-9E1C-DDC04BE44F90}" srcOrd="7" destOrd="0" parTransId="{6AF1D924-15E5-4E1D-B620-35D017990BF9}" sibTransId="{40760ADA-94E6-4221-80A3-FB66775960B5}"/>
    <dgm:cxn modelId="{8A6BDFB7-4B6D-4744-AFDE-BA00588E88EF}" type="presOf" srcId="{46C0517E-F4C9-4E43-A93C-236B6152A0BC}" destId="{F581E1BF-7976-4DDE-A692-149EB2655E03}" srcOrd="0" destOrd="11" presId="urn:microsoft.com/office/officeart/2005/8/layout/hList1"/>
    <dgm:cxn modelId="{B674CCD5-466B-4993-ADB9-B09C89AD762A}" type="presParOf" srcId="{192896CE-468C-416F-80AA-46825C7DD99A}" destId="{3F8C2C14-C23E-45F3-9DE0-40DEE65D28F6}" srcOrd="0" destOrd="0" presId="urn:microsoft.com/office/officeart/2005/8/layout/hList1"/>
    <dgm:cxn modelId="{BFDD567F-57CA-4CDC-B097-12DD7DE8AACF}" type="presParOf" srcId="{3F8C2C14-C23E-45F3-9DE0-40DEE65D28F6}" destId="{97C85AF4-4313-445A-8C00-2470F6FEDC76}" srcOrd="0" destOrd="0" presId="urn:microsoft.com/office/officeart/2005/8/layout/hList1"/>
    <dgm:cxn modelId="{6D1D3947-356A-4DB2-93CF-0980B19E7F9F}" type="presParOf" srcId="{3F8C2C14-C23E-45F3-9DE0-40DEE65D28F6}" destId="{46A89CBF-0AFE-42DE-B115-DE0A692860CD}" srcOrd="1" destOrd="0" presId="urn:microsoft.com/office/officeart/2005/8/layout/hList1"/>
    <dgm:cxn modelId="{9E6A7F1C-396E-419E-8C47-467C6C1D0A32}" type="presParOf" srcId="{192896CE-468C-416F-80AA-46825C7DD99A}" destId="{06F801EA-2CCE-4552-8090-6195A1E423D0}" srcOrd="1" destOrd="0" presId="urn:microsoft.com/office/officeart/2005/8/layout/hList1"/>
    <dgm:cxn modelId="{8A6470EB-FE36-4540-89F1-95B439D8C763}" type="presParOf" srcId="{192896CE-468C-416F-80AA-46825C7DD99A}" destId="{C88793AC-A172-4C19-90D1-17D278C600C1}" srcOrd="2" destOrd="0" presId="urn:microsoft.com/office/officeart/2005/8/layout/hList1"/>
    <dgm:cxn modelId="{2F5D31CD-8665-4067-8C1E-CF8D11DE4569}" type="presParOf" srcId="{C88793AC-A172-4C19-90D1-17D278C600C1}" destId="{C198F7C4-ADD5-44B7-A848-7F4E0DB97D07}" srcOrd="0" destOrd="0" presId="urn:microsoft.com/office/officeart/2005/8/layout/hList1"/>
    <dgm:cxn modelId="{DC3B5747-0B9B-4891-8731-7A3802B396DA}" type="presParOf" srcId="{C88793AC-A172-4C19-90D1-17D278C600C1}" destId="{A087C292-06E9-4B5B-9D22-60D23774816F}" srcOrd="1" destOrd="0" presId="urn:microsoft.com/office/officeart/2005/8/layout/hList1"/>
    <dgm:cxn modelId="{D6792255-72B0-4827-9D49-74C65C35FC71}" type="presParOf" srcId="{192896CE-468C-416F-80AA-46825C7DD99A}" destId="{48A4DE94-5004-4A70-AAE9-EA26A4F53380}" srcOrd="3" destOrd="0" presId="urn:microsoft.com/office/officeart/2005/8/layout/hList1"/>
    <dgm:cxn modelId="{6A9B2381-6DB0-477E-B7FA-FED7E43E5804}" type="presParOf" srcId="{192896CE-468C-416F-80AA-46825C7DD99A}" destId="{251260AB-4ED3-4903-94E3-A891AFCE154A}" srcOrd="4" destOrd="0" presId="urn:microsoft.com/office/officeart/2005/8/layout/hList1"/>
    <dgm:cxn modelId="{C687F197-1AE6-4D3B-8B9E-7F2080D63EA0}" type="presParOf" srcId="{251260AB-4ED3-4903-94E3-A891AFCE154A}" destId="{3914AEF2-6259-4E62-9150-50A244E71996}" srcOrd="0" destOrd="0" presId="urn:microsoft.com/office/officeart/2005/8/layout/hList1"/>
    <dgm:cxn modelId="{2F363949-8131-4C23-8F67-54EFB4848BB0}" type="presParOf" srcId="{251260AB-4ED3-4903-94E3-A891AFCE154A}" destId="{F581E1BF-7976-4DDE-A692-149EB2655E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618E3-D9F1-4A59-A4CC-C20DCA6461E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FF7A3C-996B-4B9B-892E-DEA42AEF89A0}">
      <dgm:prSet/>
      <dgm:spPr>
        <a:solidFill>
          <a:srgbClr val="3A348C"/>
        </a:solidFill>
      </dgm:spPr>
      <dgm:t>
        <a:bodyPr/>
        <a:lstStyle/>
        <a:p>
          <a:pPr rtl="0"/>
          <a:r>
            <a:rPr lang="en-US" dirty="0" smtClean="0"/>
            <a:t>ECONOMICS</a:t>
          </a:r>
          <a:endParaRPr lang="en-US" dirty="0"/>
        </a:p>
      </dgm:t>
    </dgm:pt>
    <dgm:pt modelId="{A0F30B8F-9634-4BE5-8095-D258DF6F4DE6}" type="parTrans" cxnId="{19FD5E64-4E75-4B19-9093-9E54503FF34F}">
      <dgm:prSet/>
      <dgm:spPr/>
      <dgm:t>
        <a:bodyPr/>
        <a:lstStyle/>
        <a:p>
          <a:endParaRPr lang="en-US"/>
        </a:p>
      </dgm:t>
    </dgm:pt>
    <dgm:pt modelId="{CE33E291-BD51-42FB-BDBF-E07706CFD142}" type="sibTrans" cxnId="{19FD5E64-4E75-4B19-9093-9E54503FF34F}">
      <dgm:prSet/>
      <dgm:spPr/>
      <dgm:t>
        <a:bodyPr/>
        <a:lstStyle/>
        <a:p>
          <a:endParaRPr lang="en-US"/>
        </a:p>
      </dgm:t>
    </dgm:pt>
    <dgm:pt modelId="{BD2E6353-F609-473E-ACB6-125D3B38C08C}">
      <dgm:prSet/>
      <dgm:spPr>
        <a:noFill/>
      </dgm:spPr>
      <dgm:t>
        <a:bodyPr/>
        <a:lstStyle/>
        <a:p>
          <a:pPr rtl="0"/>
          <a:r>
            <a:rPr lang="en-US" dirty="0" smtClean="0"/>
            <a:t>Banking</a:t>
          </a:r>
          <a:endParaRPr lang="en-US" dirty="0"/>
        </a:p>
      </dgm:t>
    </dgm:pt>
    <dgm:pt modelId="{FE2EA636-85C3-46AE-9EAF-99E86499D305}" type="parTrans" cxnId="{A043465D-CEDA-4625-A838-A934FCF7055E}">
      <dgm:prSet/>
      <dgm:spPr/>
      <dgm:t>
        <a:bodyPr/>
        <a:lstStyle/>
        <a:p>
          <a:endParaRPr lang="en-US"/>
        </a:p>
      </dgm:t>
    </dgm:pt>
    <dgm:pt modelId="{3EB7AAD6-1655-4CAE-931D-7BE3E2D9A1B2}" type="sibTrans" cxnId="{A043465D-CEDA-4625-A838-A934FCF7055E}">
      <dgm:prSet/>
      <dgm:spPr/>
      <dgm:t>
        <a:bodyPr/>
        <a:lstStyle/>
        <a:p>
          <a:endParaRPr lang="en-US"/>
        </a:p>
      </dgm:t>
    </dgm:pt>
    <dgm:pt modelId="{C0456604-36AC-4AEF-98D2-794DA1CA0F6B}">
      <dgm:prSet/>
      <dgm:spPr>
        <a:noFill/>
      </dgm:spPr>
      <dgm:t>
        <a:bodyPr/>
        <a:lstStyle/>
        <a:p>
          <a:pPr rtl="0"/>
          <a:r>
            <a:rPr lang="en-US" dirty="0" smtClean="0"/>
            <a:t>Insurance</a:t>
          </a:r>
          <a:endParaRPr lang="en-US" dirty="0"/>
        </a:p>
      </dgm:t>
    </dgm:pt>
    <dgm:pt modelId="{A00EA557-D7D7-4CAA-A591-68B948ED4B26}" type="parTrans" cxnId="{873B4F38-AA1B-4DCC-99A1-A9993CBAE639}">
      <dgm:prSet/>
      <dgm:spPr/>
      <dgm:t>
        <a:bodyPr/>
        <a:lstStyle/>
        <a:p>
          <a:endParaRPr lang="en-US"/>
        </a:p>
      </dgm:t>
    </dgm:pt>
    <dgm:pt modelId="{10EA0EA0-E339-427B-AD5E-1A6DDFE4C0E8}" type="sibTrans" cxnId="{873B4F38-AA1B-4DCC-99A1-A9993CBAE639}">
      <dgm:prSet/>
      <dgm:spPr/>
      <dgm:t>
        <a:bodyPr/>
        <a:lstStyle/>
        <a:p>
          <a:endParaRPr lang="en-US"/>
        </a:p>
      </dgm:t>
    </dgm:pt>
    <dgm:pt modelId="{7C1CB7F4-8268-4F06-8591-C83E03B20E25}">
      <dgm:prSet/>
      <dgm:spPr>
        <a:noFill/>
      </dgm:spPr>
      <dgm:t>
        <a:bodyPr/>
        <a:lstStyle/>
        <a:p>
          <a:pPr rtl="0"/>
          <a:r>
            <a:rPr lang="en-US" smtClean="0"/>
            <a:t>Investments</a:t>
          </a:r>
          <a:endParaRPr lang="en-US"/>
        </a:p>
      </dgm:t>
    </dgm:pt>
    <dgm:pt modelId="{AC57A49A-E791-4A94-AFD3-9553B7DB5B92}" type="parTrans" cxnId="{CD75A588-F015-4C29-979A-5EE52A8B4B5B}">
      <dgm:prSet/>
      <dgm:spPr/>
      <dgm:t>
        <a:bodyPr/>
        <a:lstStyle/>
        <a:p>
          <a:endParaRPr lang="en-US"/>
        </a:p>
      </dgm:t>
    </dgm:pt>
    <dgm:pt modelId="{FE560A90-6FE6-4AE1-9062-86A8110E1F56}" type="sibTrans" cxnId="{CD75A588-F015-4C29-979A-5EE52A8B4B5B}">
      <dgm:prSet/>
      <dgm:spPr/>
      <dgm:t>
        <a:bodyPr/>
        <a:lstStyle/>
        <a:p>
          <a:endParaRPr lang="en-US"/>
        </a:p>
      </dgm:t>
    </dgm:pt>
    <dgm:pt modelId="{42A26C82-27CC-4C74-B26E-BE6B69F6FC47}">
      <dgm:prSet/>
      <dgm:spPr>
        <a:noFill/>
      </dgm:spPr>
      <dgm:t>
        <a:bodyPr/>
        <a:lstStyle/>
        <a:p>
          <a:pPr rtl="0"/>
          <a:r>
            <a:rPr lang="en-US" smtClean="0"/>
            <a:t>Labor Union</a:t>
          </a:r>
          <a:endParaRPr lang="en-US"/>
        </a:p>
      </dgm:t>
    </dgm:pt>
    <dgm:pt modelId="{F2AD397A-D0CF-4459-9F90-7780D7CF70CA}" type="parTrans" cxnId="{681010B7-823D-4242-B956-AE7144C45CCD}">
      <dgm:prSet/>
      <dgm:spPr/>
      <dgm:t>
        <a:bodyPr/>
        <a:lstStyle/>
        <a:p>
          <a:endParaRPr lang="en-US"/>
        </a:p>
      </dgm:t>
    </dgm:pt>
    <dgm:pt modelId="{12D838A7-580B-4860-93B9-75F71E6B3C5E}" type="sibTrans" cxnId="{681010B7-823D-4242-B956-AE7144C45CCD}">
      <dgm:prSet/>
      <dgm:spPr/>
      <dgm:t>
        <a:bodyPr/>
        <a:lstStyle/>
        <a:p>
          <a:endParaRPr lang="en-US"/>
        </a:p>
      </dgm:t>
    </dgm:pt>
    <dgm:pt modelId="{D00BFFBC-379E-4EF8-932E-A35E16FBB4F6}">
      <dgm:prSet/>
      <dgm:spPr>
        <a:noFill/>
      </dgm:spPr>
      <dgm:t>
        <a:bodyPr/>
        <a:lstStyle/>
        <a:p>
          <a:pPr rtl="0"/>
          <a:r>
            <a:rPr lang="en-US" smtClean="0"/>
            <a:t>Management Consulting</a:t>
          </a:r>
          <a:endParaRPr lang="en-US"/>
        </a:p>
      </dgm:t>
    </dgm:pt>
    <dgm:pt modelId="{B8607A03-D186-4920-B2C1-51236988FEF3}" type="parTrans" cxnId="{5BD35F6E-DB53-4B69-8418-8C15C6FC5F2A}">
      <dgm:prSet/>
      <dgm:spPr/>
      <dgm:t>
        <a:bodyPr/>
        <a:lstStyle/>
        <a:p>
          <a:endParaRPr lang="en-US"/>
        </a:p>
      </dgm:t>
    </dgm:pt>
    <dgm:pt modelId="{A8EA1ABE-B361-4CA1-B5C2-B4D5AC41EC1F}" type="sibTrans" cxnId="{5BD35F6E-DB53-4B69-8418-8C15C6FC5F2A}">
      <dgm:prSet/>
      <dgm:spPr/>
      <dgm:t>
        <a:bodyPr/>
        <a:lstStyle/>
        <a:p>
          <a:endParaRPr lang="en-US"/>
        </a:p>
      </dgm:t>
    </dgm:pt>
    <dgm:pt modelId="{4FDC71D7-1055-4802-A99C-B59D256AAD64}">
      <dgm:prSet/>
      <dgm:spPr>
        <a:noFill/>
      </dgm:spPr>
      <dgm:t>
        <a:bodyPr/>
        <a:lstStyle/>
        <a:p>
          <a:pPr rtl="0"/>
          <a:r>
            <a:rPr lang="en-US" dirty="0" smtClean="0"/>
            <a:t>Market Research</a:t>
          </a:r>
          <a:endParaRPr lang="en-US" dirty="0"/>
        </a:p>
      </dgm:t>
    </dgm:pt>
    <dgm:pt modelId="{16C0995F-A179-4631-900F-2AAB61CE9904}" type="parTrans" cxnId="{603F899F-28AA-4ECE-8FFA-E03575275267}">
      <dgm:prSet/>
      <dgm:spPr/>
      <dgm:t>
        <a:bodyPr/>
        <a:lstStyle/>
        <a:p>
          <a:endParaRPr lang="en-US"/>
        </a:p>
      </dgm:t>
    </dgm:pt>
    <dgm:pt modelId="{F697E848-8514-456F-9C7C-A75D69640E94}" type="sibTrans" cxnId="{603F899F-28AA-4ECE-8FFA-E03575275267}">
      <dgm:prSet/>
      <dgm:spPr/>
      <dgm:t>
        <a:bodyPr/>
        <a:lstStyle/>
        <a:p>
          <a:endParaRPr lang="en-US"/>
        </a:p>
      </dgm:t>
    </dgm:pt>
    <dgm:pt modelId="{A41E26A3-9AFE-4B6F-AD15-B2DB8854E8E1}">
      <dgm:prSet/>
      <dgm:spPr>
        <a:noFill/>
      </dgm:spPr>
      <dgm:t>
        <a:bodyPr/>
        <a:lstStyle/>
        <a:p>
          <a:pPr rtl="0"/>
          <a:r>
            <a:rPr lang="en-US" smtClean="0"/>
            <a:t>Public Finance</a:t>
          </a:r>
          <a:endParaRPr lang="en-US"/>
        </a:p>
      </dgm:t>
    </dgm:pt>
    <dgm:pt modelId="{1997888A-5A64-478B-88EE-C537FE7591DE}" type="parTrans" cxnId="{8CBC8BB3-AB11-4F47-BA87-F39FA0CA9E51}">
      <dgm:prSet/>
      <dgm:spPr/>
      <dgm:t>
        <a:bodyPr/>
        <a:lstStyle/>
        <a:p>
          <a:endParaRPr lang="en-US"/>
        </a:p>
      </dgm:t>
    </dgm:pt>
    <dgm:pt modelId="{E88B041E-FDE0-4E42-9DCA-5A04B225DFE7}" type="sibTrans" cxnId="{8CBC8BB3-AB11-4F47-BA87-F39FA0CA9E51}">
      <dgm:prSet/>
      <dgm:spPr/>
      <dgm:t>
        <a:bodyPr/>
        <a:lstStyle/>
        <a:p>
          <a:endParaRPr lang="en-US"/>
        </a:p>
      </dgm:t>
    </dgm:pt>
    <dgm:pt modelId="{B06495AE-A8AC-4E3A-8358-67593233F9CC}">
      <dgm:prSet/>
      <dgm:spPr>
        <a:noFill/>
      </dgm:spPr>
      <dgm:t>
        <a:bodyPr/>
        <a:lstStyle/>
        <a:p>
          <a:pPr rtl="0"/>
          <a:r>
            <a:rPr lang="en-US" smtClean="0"/>
            <a:t>Real Estate</a:t>
          </a:r>
          <a:endParaRPr lang="en-US"/>
        </a:p>
      </dgm:t>
    </dgm:pt>
    <dgm:pt modelId="{4ABDAAC2-9E3F-42E0-9CA7-FB76AE14BFD4}" type="parTrans" cxnId="{B9BC91E6-A9F5-40B7-BBB7-533C53CC639D}">
      <dgm:prSet/>
      <dgm:spPr/>
      <dgm:t>
        <a:bodyPr/>
        <a:lstStyle/>
        <a:p>
          <a:endParaRPr lang="en-US"/>
        </a:p>
      </dgm:t>
    </dgm:pt>
    <dgm:pt modelId="{1FC98D57-BA06-452B-BF42-3855CB498042}" type="sibTrans" cxnId="{B9BC91E6-A9F5-40B7-BBB7-533C53CC639D}">
      <dgm:prSet/>
      <dgm:spPr/>
      <dgm:t>
        <a:bodyPr/>
        <a:lstStyle/>
        <a:p>
          <a:endParaRPr lang="en-US"/>
        </a:p>
      </dgm:t>
    </dgm:pt>
    <dgm:pt modelId="{2B06DA5C-CA84-4F3A-B9EE-561866F5B9A8}">
      <dgm:prSet/>
      <dgm:spPr>
        <a:noFill/>
      </dgm:spPr>
      <dgm:t>
        <a:bodyPr/>
        <a:lstStyle/>
        <a:p>
          <a:pPr rtl="0"/>
          <a:r>
            <a:rPr lang="en-US" smtClean="0"/>
            <a:t>Auditor</a:t>
          </a:r>
          <a:endParaRPr lang="en-US"/>
        </a:p>
      </dgm:t>
    </dgm:pt>
    <dgm:pt modelId="{6FA04BCE-1401-46A3-BC03-18A0FD69781B}" type="parTrans" cxnId="{44CE29CD-D738-44E0-927B-2D4A752021AA}">
      <dgm:prSet/>
      <dgm:spPr/>
      <dgm:t>
        <a:bodyPr/>
        <a:lstStyle/>
        <a:p>
          <a:endParaRPr lang="en-US"/>
        </a:p>
      </dgm:t>
    </dgm:pt>
    <dgm:pt modelId="{49824137-1842-43C0-83FC-DED94D857DD9}" type="sibTrans" cxnId="{44CE29CD-D738-44E0-927B-2D4A752021AA}">
      <dgm:prSet/>
      <dgm:spPr/>
      <dgm:t>
        <a:bodyPr/>
        <a:lstStyle/>
        <a:p>
          <a:endParaRPr lang="en-US"/>
        </a:p>
      </dgm:t>
    </dgm:pt>
    <dgm:pt modelId="{94DB437C-671F-4BED-B1E8-BF3B544D2D39}">
      <dgm:prSet/>
      <dgm:spPr>
        <a:noFill/>
      </dgm:spPr>
      <dgm:t>
        <a:bodyPr/>
        <a:lstStyle/>
        <a:p>
          <a:pPr rtl="0"/>
          <a:r>
            <a:rPr lang="en-US" dirty="0" smtClean="0"/>
            <a:t>Demographer</a:t>
          </a:r>
          <a:endParaRPr lang="en-US" dirty="0"/>
        </a:p>
      </dgm:t>
    </dgm:pt>
    <dgm:pt modelId="{D513AA70-60AF-402D-A114-34CCFDB2C977}" type="parTrans" cxnId="{4B457815-348A-48D5-91F9-93432B92FE6A}">
      <dgm:prSet/>
      <dgm:spPr/>
      <dgm:t>
        <a:bodyPr/>
        <a:lstStyle/>
        <a:p>
          <a:endParaRPr lang="en-US"/>
        </a:p>
      </dgm:t>
    </dgm:pt>
    <dgm:pt modelId="{741E03E3-7B05-462B-9C5F-B5CD5B4DB63C}" type="sibTrans" cxnId="{4B457815-348A-48D5-91F9-93432B92FE6A}">
      <dgm:prSet/>
      <dgm:spPr/>
      <dgm:t>
        <a:bodyPr/>
        <a:lstStyle/>
        <a:p>
          <a:endParaRPr lang="en-US"/>
        </a:p>
      </dgm:t>
    </dgm:pt>
    <dgm:pt modelId="{34B4ABBB-223C-46F7-8999-CAA1F2431A22}">
      <dgm:prSet/>
      <dgm:spPr>
        <a:noFill/>
      </dgm:spPr>
      <dgm:t>
        <a:bodyPr/>
        <a:lstStyle/>
        <a:p>
          <a:pPr rtl="0"/>
          <a:r>
            <a:rPr lang="en-US" smtClean="0"/>
            <a:t>Economic Forecaster</a:t>
          </a:r>
          <a:endParaRPr lang="en-US"/>
        </a:p>
      </dgm:t>
    </dgm:pt>
    <dgm:pt modelId="{3D09CD62-936D-4B6C-8B3A-651A31405569}" type="parTrans" cxnId="{239A65E3-0192-4D92-805E-01898797A8A7}">
      <dgm:prSet/>
      <dgm:spPr/>
      <dgm:t>
        <a:bodyPr/>
        <a:lstStyle/>
        <a:p>
          <a:endParaRPr lang="en-US"/>
        </a:p>
      </dgm:t>
    </dgm:pt>
    <dgm:pt modelId="{0DBED83A-62E1-4BF3-8EA6-4116CCFDF9BB}" type="sibTrans" cxnId="{239A65E3-0192-4D92-805E-01898797A8A7}">
      <dgm:prSet/>
      <dgm:spPr/>
      <dgm:t>
        <a:bodyPr/>
        <a:lstStyle/>
        <a:p>
          <a:endParaRPr lang="en-US"/>
        </a:p>
      </dgm:t>
    </dgm:pt>
    <dgm:pt modelId="{32FC9A79-CD5A-42D0-A693-1EA5E9F1608D}">
      <dgm:prSet/>
      <dgm:spPr>
        <a:noFill/>
      </dgm:spPr>
      <dgm:t>
        <a:bodyPr/>
        <a:lstStyle/>
        <a:p>
          <a:pPr rtl="0"/>
          <a:r>
            <a:rPr lang="en-US" smtClean="0"/>
            <a:t>FundManager</a:t>
          </a:r>
          <a:endParaRPr lang="en-US"/>
        </a:p>
      </dgm:t>
    </dgm:pt>
    <dgm:pt modelId="{6BFD24F4-F278-454B-A201-C9AFA766AB13}" type="parTrans" cxnId="{142CF2CD-F2F9-4415-9DA2-6D2720302814}">
      <dgm:prSet/>
      <dgm:spPr/>
      <dgm:t>
        <a:bodyPr/>
        <a:lstStyle/>
        <a:p>
          <a:endParaRPr lang="en-US"/>
        </a:p>
      </dgm:t>
    </dgm:pt>
    <dgm:pt modelId="{37850A61-6192-4B7E-B72A-12B9C46696C7}" type="sibTrans" cxnId="{142CF2CD-F2F9-4415-9DA2-6D2720302814}">
      <dgm:prSet/>
      <dgm:spPr/>
      <dgm:t>
        <a:bodyPr/>
        <a:lstStyle/>
        <a:p>
          <a:endParaRPr lang="en-US"/>
        </a:p>
      </dgm:t>
    </dgm:pt>
    <dgm:pt modelId="{BB84294C-7EED-4AE9-8B14-9EAC7EAA3F57}">
      <dgm:prSet/>
      <dgm:spPr>
        <a:noFill/>
      </dgm:spPr>
      <dgm:t>
        <a:bodyPr/>
        <a:lstStyle/>
        <a:p>
          <a:pPr rtl="0"/>
          <a:r>
            <a:rPr lang="en-US" smtClean="0"/>
            <a:t>Logistics Manager</a:t>
          </a:r>
          <a:endParaRPr lang="en-US"/>
        </a:p>
      </dgm:t>
    </dgm:pt>
    <dgm:pt modelId="{B6FC89D9-65B9-47C8-AC55-FF2B2AD3D9AE}" type="parTrans" cxnId="{4EDF8F86-A10B-4599-A727-B0A2402067EE}">
      <dgm:prSet/>
      <dgm:spPr/>
      <dgm:t>
        <a:bodyPr/>
        <a:lstStyle/>
        <a:p>
          <a:endParaRPr lang="en-US"/>
        </a:p>
      </dgm:t>
    </dgm:pt>
    <dgm:pt modelId="{0472406D-194B-4844-9CE9-83A2655B8FF8}" type="sibTrans" cxnId="{4EDF8F86-A10B-4599-A727-B0A2402067EE}">
      <dgm:prSet/>
      <dgm:spPr/>
      <dgm:t>
        <a:bodyPr/>
        <a:lstStyle/>
        <a:p>
          <a:endParaRPr lang="en-US"/>
        </a:p>
      </dgm:t>
    </dgm:pt>
    <dgm:pt modelId="{0571E8C7-144A-4E69-A6C7-14E85BB1FD4D}">
      <dgm:prSet/>
      <dgm:spPr>
        <a:noFill/>
      </dgm:spPr>
      <dgm:t>
        <a:bodyPr/>
        <a:lstStyle/>
        <a:p>
          <a:pPr rtl="0"/>
          <a:r>
            <a:rPr lang="en-US" smtClean="0"/>
            <a:t>Tax Advisor</a:t>
          </a:r>
          <a:endParaRPr lang="en-US"/>
        </a:p>
      </dgm:t>
    </dgm:pt>
    <dgm:pt modelId="{80653B91-CFFD-4326-B504-71219780F061}" type="parTrans" cxnId="{E3EFB629-9910-40A3-B6D7-22BE34D325B5}">
      <dgm:prSet/>
      <dgm:spPr/>
      <dgm:t>
        <a:bodyPr/>
        <a:lstStyle/>
        <a:p>
          <a:endParaRPr lang="en-US"/>
        </a:p>
      </dgm:t>
    </dgm:pt>
    <dgm:pt modelId="{F815067B-F432-4FED-ADD2-0EED27BA7CE6}" type="sibTrans" cxnId="{E3EFB629-9910-40A3-B6D7-22BE34D325B5}">
      <dgm:prSet/>
      <dgm:spPr/>
      <dgm:t>
        <a:bodyPr/>
        <a:lstStyle/>
        <a:p>
          <a:endParaRPr lang="en-US"/>
        </a:p>
      </dgm:t>
    </dgm:pt>
    <dgm:pt modelId="{88104654-08E5-4CD5-AE9D-1AD8E21001E3}">
      <dgm:prSet/>
      <dgm:spPr>
        <a:noFill/>
      </dgm:spPr>
      <dgm:t>
        <a:bodyPr/>
        <a:lstStyle/>
        <a:p>
          <a:pPr rtl="0"/>
          <a:r>
            <a:rPr lang="en-US" smtClean="0"/>
            <a:t>Agricultural Economist</a:t>
          </a:r>
          <a:endParaRPr lang="en-US"/>
        </a:p>
      </dgm:t>
    </dgm:pt>
    <dgm:pt modelId="{BA0C3B6A-59B6-4938-BB2E-B685F1721BB9}" type="parTrans" cxnId="{4890040E-FDF6-4A05-A852-1DC9A5DA4524}">
      <dgm:prSet/>
      <dgm:spPr/>
      <dgm:t>
        <a:bodyPr/>
        <a:lstStyle/>
        <a:p>
          <a:endParaRPr lang="en-US"/>
        </a:p>
      </dgm:t>
    </dgm:pt>
    <dgm:pt modelId="{923DBCE5-1041-4014-B11E-642CF60E4204}" type="sibTrans" cxnId="{4890040E-FDF6-4A05-A852-1DC9A5DA4524}">
      <dgm:prSet/>
      <dgm:spPr/>
      <dgm:t>
        <a:bodyPr/>
        <a:lstStyle/>
        <a:p>
          <a:endParaRPr lang="en-US"/>
        </a:p>
      </dgm:t>
    </dgm:pt>
    <dgm:pt modelId="{211D922F-D3A0-4733-9DAD-69037808F4FF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GEOGRAPHY AND PLANNING</a:t>
          </a:r>
          <a:endParaRPr lang="en-US" dirty="0"/>
        </a:p>
      </dgm:t>
    </dgm:pt>
    <dgm:pt modelId="{658865F9-EE04-4D09-B19A-1652D2AC4008}" type="parTrans" cxnId="{70ABDEF0-B8FB-46B8-BCAE-E689537F7262}">
      <dgm:prSet/>
      <dgm:spPr/>
      <dgm:t>
        <a:bodyPr/>
        <a:lstStyle/>
        <a:p>
          <a:endParaRPr lang="en-US"/>
        </a:p>
      </dgm:t>
    </dgm:pt>
    <dgm:pt modelId="{7F72C431-046F-4B60-A3BC-ACC14C87EAF2}" type="sibTrans" cxnId="{70ABDEF0-B8FB-46B8-BCAE-E689537F7262}">
      <dgm:prSet/>
      <dgm:spPr/>
      <dgm:t>
        <a:bodyPr/>
        <a:lstStyle/>
        <a:p>
          <a:endParaRPr lang="en-US"/>
        </a:p>
      </dgm:t>
    </dgm:pt>
    <dgm:pt modelId="{98A33251-5E2C-4C57-BC10-30222B55A922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Urban Planner</a:t>
          </a:r>
          <a:endParaRPr lang="en-US" dirty="0"/>
        </a:p>
      </dgm:t>
    </dgm:pt>
    <dgm:pt modelId="{98A3BEBA-F089-4A51-AF77-0C00DB59955A}" type="parTrans" cxnId="{9878EA8D-5DB1-4EBF-8AB8-F9312AB3B04C}">
      <dgm:prSet/>
      <dgm:spPr/>
      <dgm:t>
        <a:bodyPr/>
        <a:lstStyle/>
        <a:p>
          <a:endParaRPr lang="en-US"/>
        </a:p>
      </dgm:t>
    </dgm:pt>
    <dgm:pt modelId="{24BE4F3C-4AA0-4E16-9CCE-641208347847}" type="sibTrans" cxnId="{9878EA8D-5DB1-4EBF-8AB8-F9312AB3B04C}">
      <dgm:prSet/>
      <dgm:spPr/>
      <dgm:t>
        <a:bodyPr/>
        <a:lstStyle/>
        <a:p>
          <a:endParaRPr lang="en-US"/>
        </a:p>
      </dgm:t>
    </dgm:pt>
    <dgm:pt modelId="{B3C6A3D4-A878-4EF0-9EDF-EB42DF6BD8D4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Site Developer</a:t>
          </a:r>
          <a:endParaRPr lang="en-US" dirty="0"/>
        </a:p>
      </dgm:t>
    </dgm:pt>
    <dgm:pt modelId="{093FE86C-526C-4721-881D-1B4CAA9B40C6}" type="parTrans" cxnId="{561EADA8-3E49-4A62-B5FA-925E79062557}">
      <dgm:prSet/>
      <dgm:spPr/>
      <dgm:t>
        <a:bodyPr/>
        <a:lstStyle/>
        <a:p>
          <a:endParaRPr lang="en-US"/>
        </a:p>
      </dgm:t>
    </dgm:pt>
    <dgm:pt modelId="{75CA9414-18EE-46EB-87D3-FC9573AB46AD}" type="sibTrans" cxnId="{561EADA8-3E49-4A62-B5FA-925E79062557}">
      <dgm:prSet/>
      <dgm:spPr/>
      <dgm:t>
        <a:bodyPr/>
        <a:lstStyle/>
        <a:p>
          <a:endParaRPr lang="en-US"/>
        </a:p>
      </dgm:t>
    </dgm:pt>
    <dgm:pt modelId="{B4F38ACC-8CF7-4ABA-A8A9-C589374E64BA}">
      <dgm:prSet/>
      <dgm:spPr>
        <a:solidFill>
          <a:srgbClr val="343A8C"/>
        </a:solidFill>
      </dgm:spPr>
      <dgm:t>
        <a:bodyPr/>
        <a:lstStyle/>
        <a:p>
          <a:pPr rtl="0"/>
          <a:endParaRPr lang="en-US" dirty="0"/>
        </a:p>
      </dgm:t>
    </dgm:pt>
    <dgm:pt modelId="{29201AFF-C114-4B04-9362-46339A08B970}" type="parTrans" cxnId="{A4C6E3DD-A363-44E8-A4B9-DCDBD2B2CAE4}">
      <dgm:prSet/>
      <dgm:spPr/>
      <dgm:t>
        <a:bodyPr/>
        <a:lstStyle/>
        <a:p>
          <a:endParaRPr lang="en-US"/>
        </a:p>
      </dgm:t>
    </dgm:pt>
    <dgm:pt modelId="{278303F6-537A-4683-A9C9-D7363772A702}" type="sibTrans" cxnId="{A4C6E3DD-A363-44E8-A4B9-DCDBD2B2CAE4}">
      <dgm:prSet/>
      <dgm:spPr/>
      <dgm:t>
        <a:bodyPr/>
        <a:lstStyle/>
        <a:p>
          <a:endParaRPr lang="en-US"/>
        </a:p>
      </dgm:t>
    </dgm:pt>
    <dgm:pt modelId="{9F10A710-171D-43D0-9B6F-F37064C9AD17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Meteorologist</a:t>
          </a:r>
          <a:endParaRPr lang="en-US" dirty="0"/>
        </a:p>
      </dgm:t>
    </dgm:pt>
    <dgm:pt modelId="{09BA5E63-7FBF-4B72-BE27-8B058FD45606}" type="parTrans" cxnId="{2AB8D251-6F4B-4041-8F91-07D99AFE5290}">
      <dgm:prSet/>
      <dgm:spPr/>
      <dgm:t>
        <a:bodyPr/>
        <a:lstStyle/>
        <a:p>
          <a:endParaRPr lang="en-US"/>
        </a:p>
      </dgm:t>
    </dgm:pt>
    <dgm:pt modelId="{73EABD88-6AFF-4D5D-B8A4-D7DEA2177A43}" type="sibTrans" cxnId="{2AB8D251-6F4B-4041-8F91-07D99AFE5290}">
      <dgm:prSet/>
      <dgm:spPr/>
      <dgm:t>
        <a:bodyPr/>
        <a:lstStyle/>
        <a:p>
          <a:endParaRPr lang="en-US"/>
        </a:p>
      </dgm:t>
    </dgm:pt>
    <dgm:pt modelId="{DA1A9BAC-1DDF-4886-AF00-281368E76FDC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Transportation Planner</a:t>
          </a:r>
          <a:endParaRPr lang="en-US" dirty="0"/>
        </a:p>
      </dgm:t>
    </dgm:pt>
    <dgm:pt modelId="{6F6BCF89-F701-436D-ABFF-15A0B346E561}" type="parTrans" cxnId="{5AFF09C6-5AC5-4787-9426-06C75E6E006E}">
      <dgm:prSet/>
      <dgm:spPr/>
      <dgm:t>
        <a:bodyPr/>
        <a:lstStyle/>
        <a:p>
          <a:endParaRPr lang="en-US"/>
        </a:p>
      </dgm:t>
    </dgm:pt>
    <dgm:pt modelId="{2ED03F26-3FA2-405C-BF03-E4EF1DC74923}" type="sibTrans" cxnId="{5AFF09C6-5AC5-4787-9426-06C75E6E006E}">
      <dgm:prSet/>
      <dgm:spPr/>
      <dgm:t>
        <a:bodyPr/>
        <a:lstStyle/>
        <a:p>
          <a:endParaRPr lang="en-US"/>
        </a:p>
      </dgm:t>
    </dgm:pt>
    <dgm:pt modelId="{7C0DB178-8AE1-4EEE-A8B3-2D61BEA4996D}">
      <dgm:prSet/>
      <dgm:spPr>
        <a:solidFill>
          <a:srgbClr val="343A8C"/>
        </a:solidFill>
      </dgm:spPr>
      <dgm:t>
        <a:bodyPr/>
        <a:lstStyle/>
        <a:p>
          <a:pPr rtl="0"/>
          <a:endParaRPr lang="en-US" dirty="0"/>
        </a:p>
      </dgm:t>
    </dgm:pt>
    <dgm:pt modelId="{BFD8F8E3-5797-490E-AA50-EE9C10B1E725}" type="parTrans" cxnId="{8C795A85-C3D4-4A7F-89CA-A42817DDF278}">
      <dgm:prSet/>
      <dgm:spPr/>
      <dgm:t>
        <a:bodyPr/>
        <a:lstStyle/>
        <a:p>
          <a:endParaRPr lang="en-US"/>
        </a:p>
      </dgm:t>
    </dgm:pt>
    <dgm:pt modelId="{B9AC7A75-52C5-42CD-BC24-9C07D1069ED3}" type="sibTrans" cxnId="{8C795A85-C3D4-4A7F-89CA-A42817DDF278}">
      <dgm:prSet/>
      <dgm:spPr/>
      <dgm:t>
        <a:bodyPr/>
        <a:lstStyle/>
        <a:p>
          <a:endParaRPr lang="en-US"/>
        </a:p>
      </dgm:t>
    </dgm:pt>
    <dgm:pt modelId="{E2ECBB45-9164-4C74-A2A0-4FF70D2133AF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Location Analyst</a:t>
          </a:r>
          <a:endParaRPr lang="en-US" dirty="0"/>
        </a:p>
      </dgm:t>
    </dgm:pt>
    <dgm:pt modelId="{6027BE28-2BAF-44C3-AEE3-558F5413C3B2}" type="parTrans" cxnId="{F531534E-EB0A-4032-A935-9E56F1589DF7}">
      <dgm:prSet/>
      <dgm:spPr/>
      <dgm:t>
        <a:bodyPr/>
        <a:lstStyle/>
        <a:p>
          <a:endParaRPr lang="en-US"/>
        </a:p>
      </dgm:t>
    </dgm:pt>
    <dgm:pt modelId="{BAF899D9-B329-4A01-914D-83CB5791C804}" type="sibTrans" cxnId="{F531534E-EB0A-4032-A935-9E56F1589DF7}">
      <dgm:prSet/>
      <dgm:spPr/>
      <dgm:t>
        <a:bodyPr/>
        <a:lstStyle/>
        <a:p>
          <a:endParaRPr lang="en-US"/>
        </a:p>
      </dgm:t>
    </dgm:pt>
    <dgm:pt modelId="{BEB24C72-24AA-4915-9769-BAA8BF332FA9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Environmental Scientist</a:t>
          </a:r>
          <a:endParaRPr lang="en-US" dirty="0"/>
        </a:p>
      </dgm:t>
    </dgm:pt>
    <dgm:pt modelId="{50DCF555-7B69-4118-9A95-5C6455870206}" type="parTrans" cxnId="{6B7B4A2B-662C-4007-9E18-3E5D25325C57}">
      <dgm:prSet/>
      <dgm:spPr/>
      <dgm:t>
        <a:bodyPr/>
        <a:lstStyle/>
        <a:p>
          <a:endParaRPr lang="en-US"/>
        </a:p>
      </dgm:t>
    </dgm:pt>
    <dgm:pt modelId="{68A4899D-3892-48F8-979E-DFCC43E9830B}" type="sibTrans" cxnId="{6B7B4A2B-662C-4007-9E18-3E5D25325C57}">
      <dgm:prSet/>
      <dgm:spPr/>
      <dgm:t>
        <a:bodyPr/>
        <a:lstStyle/>
        <a:p>
          <a:endParaRPr lang="en-US"/>
        </a:p>
      </dgm:t>
    </dgm:pt>
    <dgm:pt modelId="{BC5D00A5-2A3B-48DF-AF9B-66B643473E6F}">
      <dgm:prSet/>
      <dgm:spPr>
        <a:solidFill>
          <a:srgbClr val="343A8C"/>
        </a:solidFill>
      </dgm:spPr>
      <dgm:t>
        <a:bodyPr/>
        <a:lstStyle/>
        <a:p>
          <a:pPr rtl="0"/>
          <a:endParaRPr lang="en-US" dirty="0"/>
        </a:p>
      </dgm:t>
    </dgm:pt>
    <dgm:pt modelId="{EB9CD3F2-C884-4844-A359-FDAC736F66CB}" type="parTrans" cxnId="{0220E5B0-BDD6-42C8-8EE1-35E0ED10F351}">
      <dgm:prSet/>
      <dgm:spPr/>
      <dgm:t>
        <a:bodyPr/>
        <a:lstStyle/>
        <a:p>
          <a:endParaRPr lang="en-US"/>
        </a:p>
      </dgm:t>
    </dgm:pt>
    <dgm:pt modelId="{F4116CF7-7C5D-4DB6-BA8D-052395268698}" type="sibTrans" cxnId="{0220E5B0-BDD6-42C8-8EE1-35E0ED10F351}">
      <dgm:prSet/>
      <dgm:spPr/>
      <dgm:t>
        <a:bodyPr/>
        <a:lstStyle/>
        <a:p>
          <a:endParaRPr lang="en-US"/>
        </a:p>
      </dgm:t>
    </dgm:pt>
    <dgm:pt modelId="{8EBB70B1-612A-491B-90BA-0F98703132E8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Market Researcher</a:t>
          </a:r>
          <a:endParaRPr lang="en-US" dirty="0"/>
        </a:p>
      </dgm:t>
    </dgm:pt>
    <dgm:pt modelId="{A0307A96-279E-4D3A-98E3-78F5B101E1FF}" type="parTrans" cxnId="{B0DAAF95-0C28-4703-BCF1-5A70D08E08C1}">
      <dgm:prSet/>
      <dgm:spPr/>
      <dgm:t>
        <a:bodyPr/>
        <a:lstStyle/>
        <a:p>
          <a:endParaRPr lang="en-US"/>
        </a:p>
      </dgm:t>
    </dgm:pt>
    <dgm:pt modelId="{5EA20BCC-97F9-4D55-9095-6C181239BA61}" type="sibTrans" cxnId="{B0DAAF95-0C28-4703-BCF1-5A70D08E08C1}">
      <dgm:prSet/>
      <dgm:spPr/>
      <dgm:t>
        <a:bodyPr/>
        <a:lstStyle/>
        <a:p>
          <a:endParaRPr lang="en-US"/>
        </a:p>
      </dgm:t>
    </dgm:pt>
    <dgm:pt modelId="{BF33FD7E-648B-4B1C-BAD6-42E6A655255A}">
      <dgm:prSet/>
      <dgm:spPr>
        <a:solidFill>
          <a:srgbClr val="343A8C"/>
        </a:solidFill>
      </dgm:spPr>
      <dgm:t>
        <a:bodyPr/>
        <a:lstStyle/>
        <a:p>
          <a:pPr rtl="0"/>
          <a:endParaRPr lang="en-US" dirty="0"/>
        </a:p>
      </dgm:t>
    </dgm:pt>
    <dgm:pt modelId="{9960138A-4A7C-4F03-B5D9-8C8422647A4B}" type="parTrans" cxnId="{CB4CA0DE-B137-48EA-9C30-4D1AD0A196CC}">
      <dgm:prSet/>
      <dgm:spPr/>
      <dgm:t>
        <a:bodyPr/>
        <a:lstStyle/>
        <a:p>
          <a:endParaRPr lang="en-US"/>
        </a:p>
      </dgm:t>
    </dgm:pt>
    <dgm:pt modelId="{9F63E51B-EBB4-4DA1-9295-E44ED33BF96E}" type="sibTrans" cxnId="{CB4CA0DE-B137-48EA-9C30-4D1AD0A196CC}">
      <dgm:prSet/>
      <dgm:spPr/>
      <dgm:t>
        <a:bodyPr/>
        <a:lstStyle/>
        <a:p>
          <a:endParaRPr lang="en-US"/>
        </a:p>
      </dgm:t>
    </dgm:pt>
    <dgm:pt modelId="{24623766-0681-45D4-A5BA-B4DEF55A8FC4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Airline Researcher</a:t>
          </a:r>
          <a:endParaRPr lang="en-US" dirty="0"/>
        </a:p>
      </dgm:t>
    </dgm:pt>
    <dgm:pt modelId="{268B9836-4592-4B59-AA0A-DC25371BD231}" type="parTrans" cxnId="{598AA838-6C86-4E69-B350-BD1333CFDF4F}">
      <dgm:prSet/>
      <dgm:spPr/>
      <dgm:t>
        <a:bodyPr/>
        <a:lstStyle/>
        <a:p>
          <a:endParaRPr lang="en-US"/>
        </a:p>
      </dgm:t>
    </dgm:pt>
    <dgm:pt modelId="{DF981775-36EB-4DA5-B637-B6A840CB9DAE}" type="sibTrans" cxnId="{598AA838-6C86-4E69-B350-BD1333CFDF4F}">
      <dgm:prSet/>
      <dgm:spPr/>
      <dgm:t>
        <a:bodyPr/>
        <a:lstStyle/>
        <a:p>
          <a:endParaRPr lang="en-US"/>
        </a:p>
      </dgm:t>
    </dgm:pt>
    <dgm:pt modelId="{C24EF6D0-981C-4231-898B-B8D8FDE329E6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Census Analyst</a:t>
          </a:r>
          <a:endParaRPr lang="en-US" dirty="0"/>
        </a:p>
      </dgm:t>
    </dgm:pt>
    <dgm:pt modelId="{C1EC604E-8A9B-40C0-BE5E-5908A6B94C31}" type="parTrans" cxnId="{1A3C9A57-A643-4B1F-A56E-5D15006711B4}">
      <dgm:prSet/>
      <dgm:spPr/>
      <dgm:t>
        <a:bodyPr/>
        <a:lstStyle/>
        <a:p>
          <a:endParaRPr lang="en-US"/>
        </a:p>
      </dgm:t>
    </dgm:pt>
    <dgm:pt modelId="{193DE28F-21FC-433C-A664-55F64FAF0C42}" type="sibTrans" cxnId="{1A3C9A57-A643-4B1F-A56E-5D15006711B4}">
      <dgm:prSet/>
      <dgm:spPr/>
      <dgm:t>
        <a:bodyPr/>
        <a:lstStyle/>
        <a:p>
          <a:endParaRPr lang="en-US"/>
        </a:p>
      </dgm:t>
    </dgm:pt>
    <dgm:pt modelId="{A08435D3-0B8F-4654-A004-FBF29F38FBD7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Cartographer</a:t>
          </a:r>
          <a:endParaRPr lang="en-US" dirty="0"/>
        </a:p>
      </dgm:t>
    </dgm:pt>
    <dgm:pt modelId="{247EF1B4-C7E6-41A1-8B20-AB60F0BA39B3}" type="parTrans" cxnId="{93386577-AA38-4270-A9FB-E677CD67A354}">
      <dgm:prSet/>
      <dgm:spPr/>
      <dgm:t>
        <a:bodyPr/>
        <a:lstStyle/>
        <a:p>
          <a:endParaRPr lang="en-US"/>
        </a:p>
      </dgm:t>
    </dgm:pt>
    <dgm:pt modelId="{2BA6586C-3B89-4EC4-A852-0FCE65D24EAD}" type="sibTrans" cxnId="{93386577-AA38-4270-A9FB-E677CD67A354}">
      <dgm:prSet/>
      <dgm:spPr/>
      <dgm:t>
        <a:bodyPr/>
        <a:lstStyle/>
        <a:p>
          <a:endParaRPr lang="en-US"/>
        </a:p>
      </dgm:t>
    </dgm:pt>
    <dgm:pt modelId="{51199B02-CFFE-4CA3-99F5-2CEB6761B465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Satellite Imaging Specialist</a:t>
          </a:r>
          <a:endParaRPr lang="en-US" dirty="0"/>
        </a:p>
      </dgm:t>
    </dgm:pt>
    <dgm:pt modelId="{3A27AC57-E3FE-437D-A560-882C26154C50}" type="parTrans" cxnId="{7CBDB607-527F-4CF8-8571-3903EDB5D320}">
      <dgm:prSet/>
      <dgm:spPr/>
      <dgm:t>
        <a:bodyPr/>
        <a:lstStyle/>
        <a:p>
          <a:endParaRPr lang="en-US"/>
        </a:p>
      </dgm:t>
    </dgm:pt>
    <dgm:pt modelId="{4B6CF297-B7DC-4EBA-B2F0-8DE43B770280}" type="sibTrans" cxnId="{7CBDB607-527F-4CF8-8571-3903EDB5D320}">
      <dgm:prSet/>
      <dgm:spPr/>
      <dgm:t>
        <a:bodyPr/>
        <a:lstStyle/>
        <a:p>
          <a:endParaRPr lang="en-US"/>
        </a:p>
      </dgm:t>
    </dgm:pt>
    <dgm:pt modelId="{BDC6371C-30D5-425C-A99D-B3C8C1E374BF}">
      <dgm:prSet/>
      <dgm:spPr>
        <a:solidFill>
          <a:srgbClr val="343A8C"/>
        </a:solidFill>
      </dgm:spPr>
      <dgm:t>
        <a:bodyPr/>
        <a:lstStyle/>
        <a:p>
          <a:pPr rtl="0"/>
          <a:r>
            <a:rPr lang="en-US" dirty="0" smtClean="0"/>
            <a:t>Geological Engineer</a:t>
          </a:r>
          <a:endParaRPr lang="en-US" dirty="0"/>
        </a:p>
      </dgm:t>
    </dgm:pt>
    <dgm:pt modelId="{D62D73F2-5916-42FD-B18D-E16B63657030}" type="parTrans" cxnId="{8AB1CC0B-7BA3-4DEF-9244-2FBB40CA49DF}">
      <dgm:prSet/>
      <dgm:spPr/>
      <dgm:t>
        <a:bodyPr/>
        <a:lstStyle/>
        <a:p>
          <a:endParaRPr lang="en-US"/>
        </a:p>
      </dgm:t>
    </dgm:pt>
    <dgm:pt modelId="{1874A4BE-6F82-4CE4-A214-1968F139F33C}" type="sibTrans" cxnId="{8AB1CC0B-7BA3-4DEF-9244-2FBB40CA49DF}">
      <dgm:prSet/>
      <dgm:spPr/>
      <dgm:t>
        <a:bodyPr/>
        <a:lstStyle/>
        <a:p>
          <a:endParaRPr lang="en-US"/>
        </a:p>
      </dgm:t>
    </dgm:pt>
    <dgm:pt modelId="{475A3CA3-215D-416C-8CA2-E3B27B2A73A1}">
      <dgm:prSet/>
      <dgm:spPr>
        <a:solidFill>
          <a:srgbClr val="343A8C"/>
        </a:solidFill>
      </dgm:spPr>
      <dgm:t>
        <a:bodyPr/>
        <a:lstStyle/>
        <a:p>
          <a:pPr rtl="0"/>
          <a:endParaRPr lang="en-US" dirty="0"/>
        </a:p>
      </dgm:t>
    </dgm:pt>
    <dgm:pt modelId="{0C1C4A31-B440-42A4-B3D5-4009D1A814B5}" type="parTrans" cxnId="{B9DCBDC7-1890-407F-BADB-FE57787ECD14}">
      <dgm:prSet/>
      <dgm:spPr/>
      <dgm:t>
        <a:bodyPr/>
        <a:lstStyle/>
        <a:p>
          <a:endParaRPr lang="en-US"/>
        </a:p>
      </dgm:t>
    </dgm:pt>
    <dgm:pt modelId="{6D28A3FD-B94B-4EE5-9D59-07A51BC2EFF2}" type="sibTrans" cxnId="{B9DCBDC7-1890-407F-BADB-FE57787ECD14}">
      <dgm:prSet/>
      <dgm:spPr/>
      <dgm:t>
        <a:bodyPr/>
        <a:lstStyle/>
        <a:p>
          <a:endParaRPr lang="en-US"/>
        </a:p>
      </dgm:t>
    </dgm:pt>
    <dgm:pt modelId="{1E169B37-2EE0-4124-A5AF-D68ED79D39FA}" type="pres">
      <dgm:prSet presAssocID="{C51618E3-D9F1-4A59-A4CC-C20DCA6461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4919D-212E-428F-AB56-8E79FBD69E2F}" type="pres">
      <dgm:prSet presAssocID="{B6FF7A3C-996B-4B9B-892E-DEA42AEF89A0}" presName="composite" presStyleCnt="0"/>
      <dgm:spPr/>
    </dgm:pt>
    <dgm:pt modelId="{E4BF39B8-7E71-4D50-8D43-0241107BD9C4}" type="pres">
      <dgm:prSet presAssocID="{B6FF7A3C-996B-4B9B-892E-DEA42AEF89A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9D37A-0508-4B2D-8C94-28EDC8FCFF1B}" type="pres">
      <dgm:prSet presAssocID="{B6FF7A3C-996B-4B9B-892E-DEA42AEF89A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6CD2F-10E2-45E0-ACE9-21A31C726265}" type="pres">
      <dgm:prSet presAssocID="{CE33E291-BD51-42FB-BDBF-E07706CFD142}" presName="space" presStyleCnt="0"/>
      <dgm:spPr/>
    </dgm:pt>
    <dgm:pt modelId="{122E8899-C991-43CE-B3D4-971CE6AC3859}" type="pres">
      <dgm:prSet presAssocID="{211D922F-D3A0-4733-9DAD-69037808F4FF}" presName="composite" presStyleCnt="0"/>
      <dgm:spPr/>
    </dgm:pt>
    <dgm:pt modelId="{20C37EB9-6813-4A8B-BF32-224E2DD4AEB5}" type="pres">
      <dgm:prSet presAssocID="{211D922F-D3A0-4733-9DAD-69037808F4FF}" presName="parTx" presStyleLbl="alignNode1" presStyleIdx="1" presStyleCnt="2" custLinFactNeighborX="-884" custLinFactNeighborY="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612BD-D1CC-42E4-B69B-81FCDAB81294}" type="pres">
      <dgm:prSet presAssocID="{211D922F-D3A0-4733-9DAD-69037808F4FF}" presName="desTx" presStyleLbl="alignAccFollowNode1" presStyleIdx="1" presStyleCnt="2">
        <dgm:presLayoutVars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778A3F88-A7F2-4D3A-9841-AF8008B4CD75}" type="presOf" srcId="{C24EF6D0-981C-4231-898B-B8D8FDE329E6}" destId="{34D612BD-D1CC-42E4-B69B-81FCDAB81294}" srcOrd="0" destOrd="8" presId="urn:microsoft.com/office/officeart/2005/8/layout/hList1"/>
    <dgm:cxn modelId="{ED00F165-8F29-4F98-85C1-13C14762E596}" type="presOf" srcId="{24623766-0681-45D4-A5BA-B4DEF55A8FC4}" destId="{34D612BD-D1CC-42E4-B69B-81FCDAB81294}" srcOrd="0" destOrd="5" presId="urn:microsoft.com/office/officeart/2005/8/layout/hList1"/>
    <dgm:cxn modelId="{35B5EF99-3D30-4A9C-83F9-924C2186980D}" type="presOf" srcId="{88104654-08E5-4CD5-AE9D-1AD8E21001E3}" destId="{1EE9D37A-0508-4B2D-8C94-28EDC8FCFF1B}" srcOrd="0" destOrd="14" presId="urn:microsoft.com/office/officeart/2005/8/layout/hList1"/>
    <dgm:cxn modelId="{239A65E3-0192-4D92-805E-01898797A8A7}" srcId="{B6FF7A3C-996B-4B9B-892E-DEA42AEF89A0}" destId="{34B4ABBB-223C-46F7-8999-CAA1F2431A22}" srcOrd="10" destOrd="0" parTransId="{3D09CD62-936D-4B6C-8B3A-651A31405569}" sibTransId="{0DBED83A-62E1-4BF3-8EA6-4116CCFDF9BB}"/>
    <dgm:cxn modelId="{EDB42B81-ADE8-47B2-B395-7F088BE4690C}" type="presOf" srcId="{E2ECBB45-9164-4C74-A2A0-4FF70D2133AF}" destId="{34D612BD-D1CC-42E4-B69B-81FCDAB81294}" srcOrd="0" destOrd="4" presId="urn:microsoft.com/office/officeart/2005/8/layout/hList1"/>
    <dgm:cxn modelId="{4E194FBF-0F39-42C9-B477-D198D0FFFA5B}" type="presOf" srcId="{BD2E6353-F609-473E-ACB6-125D3B38C08C}" destId="{1EE9D37A-0508-4B2D-8C94-28EDC8FCFF1B}" srcOrd="0" destOrd="0" presId="urn:microsoft.com/office/officeart/2005/8/layout/hList1"/>
    <dgm:cxn modelId="{B9DCBDC7-1890-407F-BADB-FE57787ECD14}" srcId="{211D922F-D3A0-4733-9DAD-69037808F4FF}" destId="{475A3CA3-215D-416C-8CA2-E3B27B2A73A1}" srcOrd="12" destOrd="0" parTransId="{0C1C4A31-B440-42A4-B3D5-4009D1A814B5}" sibTransId="{6D28A3FD-B94B-4EE5-9D59-07A51BC2EFF2}"/>
    <dgm:cxn modelId="{19FD5E64-4E75-4B19-9093-9E54503FF34F}" srcId="{C51618E3-D9F1-4A59-A4CC-C20DCA6461EA}" destId="{B6FF7A3C-996B-4B9B-892E-DEA42AEF89A0}" srcOrd="0" destOrd="0" parTransId="{A0F30B8F-9634-4BE5-8095-D258DF6F4DE6}" sibTransId="{CE33E291-BD51-42FB-BDBF-E07706CFD142}"/>
    <dgm:cxn modelId="{852D942D-6B1C-4BDF-B8C8-955B32117C2B}" type="presOf" srcId="{BC5D00A5-2A3B-48DF-AF9B-66B643473E6F}" destId="{34D612BD-D1CC-42E4-B69B-81FCDAB81294}" srcOrd="0" destOrd="14" presId="urn:microsoft.com/office/officeart/2005/8/layout/hList1"/>
    <dgm:cxn modelId="{44CE29CD-D738-44E0-927B-2D4A752021AA}" srcId="{B6FF7A3C-996B-4B9B-892E-DEA42AEF89A0}" destId="{2B06DA5C-CA84-4F3A-B9EE-561866F5B9A8}" srcOrd="8" destOrd="0" parTransId="{6FA04BCE-1401-46A3-BC03-18A0FD69781B}" sibTransId="{49824137-1842-43C0-83FC-DED94D857DD9}"/>
    <dgm:cxn modelId="{2F3BBD61-C820-4908-9A91-7CA27278CED8}" type="presOf" srcId="{94DB437C-671F-4BED-B1E8-BF3B544D2D39}" destId="{1EE9D37A-0508-4B2D-8C94-28EDC8FCFF1B}" srcOrd="0" destOrd="9" presId="urn:microsoft.com/office/officeart/2005/8/layout/hList1"/>
    <dgm:cxn modelId="{1A3C9A57-A643-4B1F-A56E-5D15006711B4}" srcId="{211D922F-D3A0-4733-9DAD-69037808F4FF}" destId="{C24EF6D0-981C-4231-898B-B8D8FDE329E6}" srcOrd="8" destOrd="0" parTransId="{C1EC604E-8A9B-40C0-BE5E-5908A6B94C31}" sibTransId="{193DE28F-21FC-433C-A664-55F64FAF0C42}"/>
    <dgm:cxn modelId="{952B357A-EB4D-42A1-99BE-FD87BE23AC6E}" type="presOf" srcId="{8EBB70B1-612A-491B-90BA-0F98703132E8}" destId="{34D612BD-D1CC-42E4-B69B-81FCDAB81294}" srcOrd="0" destOrd="7" presId="urn:microsoft.com/office/officeart/2005/8/layout/hList1"/>
    <dgm:cxn modelId="{DFFAA7FE-7D07-4045-8F93-3B4D5DCE59F9}" type="presOf" srcId="{B6FF7A3C-996B-4B9B-892E-DEA42AEF89A0}" destId="{E4BF39B8-7E71-4D50-8D43-0241107BD9C4}" srcOrd="0" destOrd="0" presId="urn:microsoft.com/office/officeart/2005/8/layout/hList1"/>
    <dgm:cxn modelId="{598AA838-6C86-4E69-B350-BD1333CFDF4F}" srcId="{211D922F-D3A0-4733-9DAD-69037808F4FF}" destId="{24623766-0681-45D4-A5BA-B4DEF55A8FC4}" srcOrd="5" destOrd="0" parTransId="{268B9836-4592-4B59-AA0A-DC25371BD231}" sibTransId="{DF981775-36EB-4DA5-B637-B6A840CB9DAE}"/>
    <dgm:cxn modelId="{DDE91E85-7FCD-4919-A0B8-F5D65F9B5A85}" type="presOf" srcId="{B4F38ACC-8CF7-4ABA-A8A9-C589374E64BA}" destId="{34D612BD-D1CC-42E4-B69B-81FCDAB81294}" srcOrd="0" destOrd="16" presId="urn:microsoft.com/office/officeart/2005/8/layout/hList1"/>
    <dgm:cxn modelId="{8CBC8BB3-AB11-4F47-BA87-F39FA0CA9E51}" srcId="{B6FF7A3C-996B-4B9B-892E-DEA42AEF89A0}" destId="{A41E26A3-9AFE-4B6F-AD15-B2DB8854E8E1}" srcOrd="6" destOrd="0" parTransId="{1997888A-5A64-478B-88EE-C537FE7591DE}" sibTransId="{E88B041E-FDE0-4E42-9DCA-5A04B225DFE7}"/>
    <dgm:cxn modelId="{CD75A588-F015-4C29-979A-5EE52A8B4B5B}" srcId="{B6FF7A3C-996B-4B9B-892E-DEA42AEF89A0}" destId="{7C1CB7F4-8268-4F06-8591-C83E03B20E25}" srcOrd="2" destOrd="0" parTransId="{AC57A49A-E791-4A94-AFD3-9553B7DB5B92}" sibTransId="{FE560A90-6FE6-4AE1-9062-86A8110E1F56}"/>
    <dgm:cxn modelId="{8379151E-13D4-4CEE-BB64-BA7A214B0923}" type="presOf" srcId="{A41E26A3-9AFE-4B6F-AD15-B2DB8854E8E1}" destId="{1EE9D37A-0508-4B2D-8C94-28EDC8FCFF1B}" srcOrd="0" destOrd="6" presId="urn:microsoft.com/office/officeart/2005/8/layout/hList1"/>
    <dgm:cxn modelId="{6B7B4A2B-662C-4007-9E18-3E5D25325C57}" srcId="{211D922F-D3A0-4733-9DAD-69037808F4FF}" destId="{BEB24C72-24AA-4915-9769-BAA8BF332FA9}" srcOrd="6" destOrd="0" parTransId="{50DCF555-7B69-4118-9A95-5C6455870206}" sibTransId="{68A4899D-3892-48F8-979E-DFCC43E9830B}"/>
    <dgm:cxn modelId="{6BFEE138-FD4C-44F0-BB4D-BBEF8A02866C}" type="presOf" srcId="{B06495AE-A8AC-4E3A-8358-67593233F9CC}" destId="{1EE9D37A-0508-4B2D-8C94-28EDC8FCFF1B}" srcOrd="0" destOrd="7" presId="urn:microsoft.com/office/officeart/2005/8/layout/hList1"/>
    <dgm:cxn modelId="{5BD35F6E-DB53-4B69-8418-8C15C6FC5F2A}" srcId="{B6FF7A3C-996B-4B9B-892E-DEA42AEF89A0}" destId="{D00BFFBC-379E-4EF8-932E-A35E16FBB4F6}" srcOrd="4" destOrd="0" parTransId="{B8607A03-D186-4920-B2C1-51236988FEF3}" sibTransId="{A8EA1ABE-B361-4CA1-B5C2-B4D5AC41EC1F}"/>
    <dgm:cxn modelId="{CB4CA0DE-B137-48EA-9C30-4D1AD0A196CC}" srcId="{211D922F-D3A0-4733-9DAD-69037808F4FF}" destId="{BF33FD7E-648B-4B1C-BAD6-42E6A655255A}" srcOrd="13" destOrd="0" parTransId="{9960138A-4A7C-4F03-B5D9-8C8422647A4B}" sibTransId="{9F63E51B-EBB4-4DA1-9295-E44ED33BF96E}"/>
    <dgm:cxn modelId="{4890040E-FDF6-4A05-A852-1DC9A5DA4524}" srcId="{B6FF7A3C-996B-4B9B-892E-DEA42AEF89A0}" destId="{88104654-08E5-4CD5-AE9D-1AD8E21001E3}" srcOrd="14" destOrd="0" parTransId="{BA0C3B6A-59B6-4938-BB2E-B685F1721BB9}" sibTransId="{923DBCE5-1041-4014-B11E-642CF60E4204}"/>
    <dgm:cxn modelId="{9E5C522D-C0D0-412E-9A2B-8E34E586EB8D}" type="presOf" srcId="{51199B02-CFFE-4CA3-99F5-2CEB6761B465}" destId="{34D612BD-D1CC-42E4-B69B-81FCDAB81294}" srcOrd="0" destOrd="10" presId="urn:microsoft.com/office/officeart/2005/8/layout/hList1"/>
    <dgm:cxn modelId="{A0AF7176-E0CC-42F7-BDA1-6F7C9205A0C3}" type="presOf" srcId="{B3C6A3D4-A878-4EF0-9EDF-EB42DF6BD8D4}" destId="{34D612BD-D1CC-42E4-B69B-81FCDAB81294}" srcOrd="0" destOrd="1" presId="urn:microsoft.com/office/officeart/2005/8/layout/hList1"/>
    <dgm:cxn modelId="{E3EFB629-9910-40A3-B6D7-22BE34D325B5}" srcId="{B6FF7A3C-996B-4B9B-892E-DEA42AEF89A0}" destId="{0571E8C7-144A-4E69-A6C7-14E85BB1FD4D}" srcOrd="13" destOrd="0" parTransId="{80653B91-CFFD-4326-B504-71219780F061}" sibTransId="{F815067B-F432-4FED-ADD2-0EED27BA7CE6}"/>
    <dgm:cxn modelId="{5AFF09C6-5AC5-4787-9426-06C75E6E006E}" srcId="{211D922F-D3A0-4733-9DAD-69037808F4FF}" destId="{DA1A9BAC-1DDF-4886-AF00-281368E76FDC}" srcOrd="3" destOrd="0" parTransId="{6F6BCF89-F701-436D-ABFF-15A0B346E561}" sibTransId="{2ED03F26-3FA2-405C-BF03-E4EF1DC74923}"/>
    <dgm:cxn modelId="{D74CF9F0-AC1F-43B2-925C-1977D0BEA995}" type="presOf" srcId="{34B4ABBB-223C-46F7-8999-CAA1F2431A22}" destId="{1EE9D37A-0508-4B2D-8C94-28EDC8FCFF1B}" srcOrd="0" destOrd="10" presId="urn:microsoft.com/office/officeart/2005/8/layout/hList1"/>
    <dgm:cxn modelId="{0CBA876C-1E7E-42A2-B3E6-CB7220E1E908}" type="presOf" srcId="{211D922F-D3A0-4733-9DAD-69037808F4FF}" destId="{20C37EB9-6813-4A8B-BF32-224E2DD4AEB5}" srcOrd="0" destOrd="0" presId="urn:microsoft.com/office/officeart/2005/8/layout/hList1"/>
    <dgm:cxn modelId="{7CBDB607-527F-4CF8-8571-3903EDB5D320}" srcId="{211D922F-D3A0-4733-9DAD-69037808F4FF}" destId="{51199B02-CFFE-4CA3-99F5-2CEB6761B465}" srcOrd="10" destOrd="0" parTransId="{3A27AC57-E3FE-437D-A560-882C26154C50}" sibTransId="{4B6CF297-B7DC-4EBA-B2F0-8DE43B770280}"/>
    <dgm:cxn modelId="{603F899F-28AA-4ECE-8FFA-E03575275267}" srcId="{B6FF7A3C-996B-4B9B-892E-DEA42AEF89A0}" destId="{4FDC71D7-1055-4802-A99C-B59D256AAD64}" srcOrd="5" destOrd="0" parTransId="{16C0995F-A179-4631-900F-2AAB61CE9904}" sibTransId="{F697E848-8514-456F-9C7C-A75D69640E94}"/>
    <dgm:cxn modelId="{B0DAAF95-0C28-4703-BCF1-5A70D08E08C1}" srcId="{211D922F-D3A0-4733-9DAD-69037808F4FF}" destId="{8EBB70B1-612A-491B-90BA-0F98703132E8}" srcOrd="7" destOrd="0" parTransId="{A0307A96-279E-4D3A-98E3-78F5B101E1FF}" sibTransId="{5EA20BCC-97F9-4D55-9095-6C181239BA61}"/>
    <dgm:cxn modelId="{35099FC3-91EB-4344-9750-BEE8E4919729}" type="presOf" srcId="{C51618E3-D9F1-4A59-A4CC-C20DCA6461EA}" destId="{1E169B37-2EE0-4124-A5AF-D68ED79D39FA}" srcOrd="0" destOrd="0" presId="urn:microsoft.com/office/officeart/2005/8/layout/hList1"/>
    <dgm:cxn modelId="{93386577-AA38-4270-A9FB-E677CD67A354}" srcId="{211D922F-D3A0-4733-9DAD-69037808F4FF}" destId="{A08435D3-0B8F-4654-A004-FBF29F38FBD7}" srcOrd="9" destOrd="0" parTransId="{247EF1B4-C7E6-41A1-8B20-AB60F0BA39B3}" sibTransId="{2BA6586C-3B89-4EC4-A852-0FCE65D24EAD}"/>
    <dgm:cxn modelId="{561EADA8-3E49-4A62-B5FA-925E79062557}" srcId="{211D922F-D3A0-4733-9DAD-69037808F4FF}" destId="{B3C6A3D4-A878-4EF0-9EDF-EB42DF6BD8D4}" srcOrd="1" destOrd="0" parTransId="{093FE86C-526C-4721-881D-1B4CAA9B40C6}" sibTransId="{75CA9414-18EE-46EB-87D3-FC9573AB46AD}"/>
    <dgm:cxn modelId="{CA8E9BA5-AEDE-4FF3-B1F2-19A02D424972}" type="presOf" srcId="{2B06DA5C-CA84-4F3A-B9EE-561866F5B9A8}" destId="{1EE9D37A-0508-4B2D-8C94-28EDC8FCFF1B}" srcOrd="0" destOrd="8" presId="urn:microsoft.com/office/officeart/2005/8/layout/hList1"/>
    <dgm:cxn modelId="{3D0B76B7-C233-4266-B608-DDAD13005614}" type="presOf" srcId="{32FC9A79-CD5A-42D0-A693-1EA5E9F1608D}" destId="{1EE9D37A-0508-4B2D-8C94-28EDC8FCFF1B}" srcOrd="0" destOrd="11" presId="urn:microsoft.com/office/officeart/2005/8/layout/hList1"/>
    <dgm:cxn modelId="{64436E43-0AB4-41B1-8906-C9CA8CE76533}" type="presOf" srcId="{BEB24C72-24AA-4915-9769-BAA8BF332FA9}" destId="{34D612BD-D1CC-42E4-B69B-81FCDAB81294}" srcOrd="0" destOrd="6" presId="urn:microsoft.com/office/officeart/2005/8/layout/hList1"/>
    <dgm:cxn modelId="{BCBCE6A4-E23A-4DA0-815A-B04405A48AE1}" type="presOf" srcId="{98A33251-5E2C-4C57-BC10-30222B55A922}" destId="{34D612BD-D1CC-42E4-B69B-81FCDAB81294}" srcOrd="0" destOrd="0" presId="urn:microsoft.com/office/officeart/2005/8/layout/hList1"/>
    <dgm:cxn modelId="{B9BC91E6-A9F5-40B7-BBB7-533C53CC639D}" srcId="{B6FF7A3C-996B-4B9B-892E-DEA42AEF89A0}" destId="{B06495AE-A8AC-4E3A-8358-67593233F9CC}" srcOrd="7" destOrd="0" parTransId="{4ABDAAC2-9E3F-42E0-9CA7-FB76AE14BFD4}" sibTransId="{1FC98D57-BA06-452B-BF42-3855CB498042}"/>
    <dgm:cxn modelId="{3A9731DA-FD63-4CA7-967E-31B96B72E789}" type="presOf" srcId="{D00BFFBC-379E-4EF8-932E-A35E16FBB4F6}" destId="{1EE9D37A-0508-4B2D-8C94-28EDC8FCFF1B}" srcOrd="0" destOrd="4" presId="urn:microsoft.com/office/officeart/2005/8/layout/hList1"/>
    <dgm:cxn modelId="{142CF2CD-F2F9-4415-9DA2-6D2720302814}" srcId="{B6FF7A3C-996B-4B9B-892E-DEA42AEF89A0}" destId="{32FC9A79-CD5A-42D0-A693-1EA5E9F1608D}" srcOrd="11" destOrd="0" parTransId="{6BFD24F4-F278-454B-A201-C9AFA766AB13}" sibTransId="{37850A61-6192-4B7E-B72A-12B9C46696C7}"/>
    <dgm:cxn modelId="{681010B7-823D-4242-B956-AE7144C45CCD}" srcId="{B6FF7A3C-996B-4B9B-892E-DEA42AEF89A0}" destId="{42A26C82-27CC-4C74-B26E-BE6B69F6FC47}" srcOrd="3" destOrd="0" parTransId="{F2AD397A-D0CF-4459-9F90-7780D7CF70CA}" sibTransId="{12D838A7-580B-4860-93B9-75F71E6B3C5E}"/>
    <dgm:cxn modelId="{70ABDEF0-B8FB-46B8-BCAE-E689537F7262}" srcId="{C51618E3-D9F1-4A59-A4CC-C20DCA6461EA}" destId="{211D922F-D3A0-4733-9DAD-69037808F4FF}" srcOrd="1" destOrd="0" parTransId="{658865F9-EE04-4D09-B19A-1652D2AC4008}" sibTransId="{7F72C431-046F-4B60-A3BC-ACC14C87EAF2}"/>
    <dgm:cxn modelId="{BBF2210D-C791-4441-9FBE-731E7A30D6A0}" type="presOf" srcId="{A08435D3-0B8F-4654-A004-FBF29F38FBD7}" destId="{34D612BD-D1CC-42E4-B69B-81FCDAB81294}" srcOrd="0" destOrd="9" presId="urn:microsoft.com/office/officeart/2005/8/layout/hList1"/>
    <dgm:cxn modelId="{17022470-35D2-4905-A648-9CA261BFC10B}" type="presOf" srcId="{475A3CA3-215D-416C-8CA2-E3B27B2A73A1}" destId="{34D612BD-D1CC-42E4-B69B-81FCDAB81294}" srcOrd="0" destOrd="12" presId="urn:microsoft.com/office/officeart/2005/8/layout/hList1"/>
    <dgm:cxn modelId="{32E41C1E-A1D3-4B93-B69A-6952926C6671}" type="presOf" srcId="{BB84294C-7EED-4AE9-8B14-9EAC7EAA3F57}" destId="{1EE9D37A-0508-4B2D-8C94-28EDC8FCFF1B}" srcOrd="0" destOrd="12" presId="urn:microsoft.com/office/officeart/2005/8/layout/hList1"/>
    <dgm:cxn modelId="{4B457815-348A-48D5-91F9-93432B92FE6A}" srcId="{B6FF7A3C-996B-4B9B-892E-DEA42AEF89A0}" destId="{94DB437C-671F-4BED-B1E8-BF3B544D2D39}" srcOrd="9" destOrd="0" parTransId="{D513AA70-60AF-402D-A114-34CCFDB2C977}" sibTransId="{741E03E3-7B05-462B-9C5F-B5CD5B4DB63C}"/>
    <dgm:cxn modelId="{F2A6C07A-B4FE-4059-8734-9BCA4C83C49E}" type="presOf" srcId="{4FDC71D7-1055-4802-A99C-B59D256AAD64}" destId="{1EE9D37A-0508-4B2D-8C94-28EDC8FCFF1B}" srcOrd="0" destOrd="5" presId="urn:microsoft.com/office/officeart/2005/8/layout/hList1"/>
    <dgm:cxn modelId="{A043465D-CEDA-4625-A838-A934FCF7055E}" srcId="{B6FF7A3C-996B-4B9B-892E-DEA42AEF89A0}" destId="{BD2E6353-F609-473E-ACB6-125D3B38C08C}" srcOrd="0" destOrd="0" parTransId="{FE2EA636-85C3-46AE-9EAF-99E86499D305}" sibTransId="{3EB7AAD6-1655-4CAE-931D-7BE3E2D9A1B2}"/>
    <dgm:cxn modelId="{E78B911A-2869-47EF-AF8F-69E22C5C1B25}" type="presOf" srcId="{7C1CB7F4-8268-4F06-8591-C83E03B20E25}" destId="{1EE9D37A-0508-4B2D-8C94-28EDC8FCFF1B}" srcOrd="0" destOrd="2" presId="urn:microsoft.com/office/officeart/2005/8/layout/hList1"/>
    <dgm:cxn modelId="{873B4F38-AA1B-4DCC-99A1-A9993CBAE639}" srcId="{B6FF7A3C-996B-4B9B-892E-DEA42AEF89A0}" destId="{C0456604-36AC-4AEF-98D2-794DA1CA0F6B}" srcOrd="1" destOrd="0" parTransId="{A00EA557-D7D7-4CAA-A591-68B948ED4B26}" sibTransId="{10EA0EA0-E339-427B-AD5E-1A6DDFE4C0E8}"/>
    <dgm:cxn modelId="{359CA3E9-47AE-4390-B037-4EE1B5A23577}" type="presOf" srcId="{DA1A9BAC-1DDF-4886-AF00-281368E76FDC}" destId="{34D612BD-D1CC-42E4-B69B-81FCDAB81294}" srcOrd="0" destOrd="3" presId="urn:microsoft.com/office/officeart/2005/8/layout/hList1"/>
    <dgm:cxn modelId="{04E37E93-9B5D-4BF1-876F-72C1EAE18978}" type="presOf" srcId="{9F10A710-171D-43D0-9B6F-F37064C9AD17}" destId="{34D612BD-D1CC-42E4-B69B-81FCDAB81294}" srcOrd="0" destOrd="2" presId="urn:microsoft.com/office/officeart/2005/8/layout/hList1"/>
    <dgm:cxn modelId="{23A419CC-5EF6-454A-A187-2CCB6FA2BC74}" type="presOf" srcId="{0571E8C7-144A-4E69-A6C7-14E85BB1FD4D}" destId="{1EE9D37A-0508-4B2D-8C94-28EDC8FCFF1B}" srcOrd="0" destOrd="13" presId="urn:microsoft.com/office/officeart/2005/8/layout/hList1"/>
    <dgm:cxn modelId="{4EDF8F86-A10B-4599-A727-B0A2402067EE}" srcId="{B6FF7A3C-996B-4B9B-892E-DEA42AEF89A0}" destId="{BB84294C-7EED-4AE9-8B14-9EAC7EAA3F57}" srcOrd="12" destOrd="0" parTransId="{B6FC89D9-65B9-47C8-AC55-FF2B2AD3D9AE}" sibTransId="{0472406D-194B-4844-9CE9-83A2655B8FF8}"/>
    <dgm:cxn modelId="{A4C6E3DD-A363-44E8-A4B9-DCDBD2B2CAE4}" srcId="{211D922F-D3A0-4733-9DAD-69037808F4FF}" destId="{B4F38ACC-8CF7-4ABA-A8A9-C589374E64BA}" srcOrd="16" destOrd="0" parTransId="{29201AFF-C114-4B04-9362-46339A08B970}" sibTransId="{278303F6-537A-4683-A9C9-D7363772A702}"/>
    <dgm:cxn modelId="{D3106DA5-B288-4880-BFF0-3A6825AEC425}" type="presOf" srcId="{42A26C82-27CC-4C74-B26E-BE6B69F6FC47}" destId="{1EE9D37A-0508-4B2D-8C94-28EDC8FCFF1B}" srcOrd="0" destOrd="3" presId="urn:microsoft.com/office/officeart/2005/8/layout/hList1"/>
    <dgm:cxn modelId="{F531534E-EB0A-4032-A935-9E56F1589DF7}" srcId="{211D922F-D3A0-4733-9DAD-69037808F4FF}" destId="{E2ECBB45-9164-4C74-A2A0-4FF70D2133AF}" srcOrd="4" destOrd="0" parTransId="{6027BE28-2BAF-44C3-AEE3-558F5413C3B2}" sibTransId="{BAF899D9-B329-4A01-914D-83CB5791C804}"/>
    <dgm:cxn modelId="{2AB8D251-6F4B-4041-8F91-07D99AFE5290}" srcId="{211D922F-D3A0-4733-9DAD-69037808F4FF}" destId="{9F10A710-171D-43D0-9B6F-F37064C9AD17}" srcOrd="2" destOrd="0" parTransId="{09BA5E63-7FBF-4B72-BE27-8B058FD45606}" sibTransId="{73EABD88-6AFF-4D5D-B8A4-D7DEA2177A43}"/>
    <dgm:cxn modelId="{F2D8FC34-964F-4973-A411-C96801300593}" type="presOf" srcId="{BDC6371C-30D5-425C-A99D-B3C8C1E374BF}" destId="{34D612BD-D1CC-42E4-B69B-81FCDAB81294}" srcOrd="0" destOrd="11" presId="urn:microsoft.com/office/officeart/2005/8/layout/hList1"/>
    <dgm:cxn modelId="{0220E5B0-BDD6-42C8-8EE1-35E0ED10F351}" srcId="{211D922F-D3A0-4733-9DAD-69037808F4FF}" destId="{BC5D00A5-2A3B-48DF-AF9B-66B643473E6F}" srcOrd="14" destOrd="0" parTransId="{EB9CD3F2-C884-4844-A359-FDAC736F66CB}" sibTransId="{F4116CF7-7C5D-4DB6-BA8D-052395268698}"/>
    <dgm:cxn modelId="{917B00A2-FF79-4E0C-9F0A-B863C22698AF}" type="presOf" srcId="{BF33FD7E-648B-4B1C-BAD6-42E6A655255A}" destId="{34D612BD-D1CC-42E4-B69B-81FCDAB81294}" srcOrd="0" destOrd="13" presId="urn:microsoft.com/office/officeart/2005/8/layout/hList1"/>
    <dgm:cxn modelId="{8C795A85-C3D4-4A7F-89CA-A42817DDF278}" srcId="{211D922F-D3A0-4733-9DAD-69037808F4FF}" destId="{7C0DB178-8AE1-4EEE-A8B3-2D61BEA4996D}" srcOrd="15" destOrd="0" parTransId="{BFD8F8E3-5797-490E-AA50-EE9C10B1E725}" sibTransId="{B9AC7A75-52C5-42CD-BC24-9C07D1069ED3}"/>
    <dgm:cxn modelId="{8AB1CC0B-7BA3-4DEF-9244-2FBB40CA49DF}" srcId="{211D922F-D3A0-4733-9DAD-69037808F4FF}" destId="{BDC6371C-30D5-425C-A99D-B3C8C1E374BF}" srcOrd="11" destOrd="0" parTransId="{D62D73F2-5916-42FD-B18D-E16B63657030}" sibTransId="{1874A4BE-6F82-4CE4-A214-1968F139F33C}"/>
    <dgm:cxn modelId="{F1F33350-49D6-4CE5-87B0-440EEC3730A4}" type="presOf" srcId="{7C0DB178-8AE1-4EEE-A8B3-2D61BEA4996D}" destId="{34D612BD-D1CC-42E4-B69B-81FCDAB81294}" srcOrd="0" destOrd="15" presId="urn:microsoft.com/office/officeart/2005/8/layout/hList1"/>
    <dgm:cxn modelId="{27C98284-2E44-45E6-B44D-B76168D72432}" type="presOf" srcId="{C0456604-36AC-4AEF-98D2-794DA1CA0F6B}" destId="{1EE9D37A-0508-4B2D-8C94-28EDC8FCFF1B}" srcOrd="0" destOrd="1" presId="urn:microsoft.com/office/officeart/2005/8/layout/hList1"/>
    <dgm:cxn modelId="{9878EA8D-5DB1-4EBF-8AB8-F9312AB3B04C}" srcId="{211D922F-D3A0-4733-9DAD-69037808F4FF}" destId="{98A33251-5E2C-4C57-BC10-30222B55A922}" srcOrd="0" destOrd="0" parTransId="{98A3BEBA-F089-4A51-AF77-0C00DB59955A}" sibTransId="{24BE4F3C-4AA0-4E16-9CCE-641208347847}"/>
    <dgm:cxn modelId="{6C9F3243-2C1B-43F9-B1BB-23F103FB3CE3}" type="presParOf" srcId="{1E169B37-2EE0-4124-A5AF-D68ED79D39FA}" destId="{9F34919D-212E-428F-AB56-8E79FBD69E2F}" srcOrd="0" destOrd="0" presId="urn:microsoft.com/office/officeart/2005/8/layout/hList1"/>
    <dgm:cxn modelId="{7E437F6A-6664-4928-9A07-98975A8983F3}" type="presParOf" srcId="{9F34919D-212E-428F-AB56-8E79FBD69E2F}" destId="{E4BF39B8-7E71-4D50-8D43-0241107BD9C4}" srcOrd="0" destOrd="0" presId="urn:microsoft.com/office/officeart/2005/8/layout/hList1"/>
    <dgm:cxn modelId="{CB2460D9-A13F-4AF6-B323-05FF9787A981}" type="presParOf" srcId="{9F34919D-212E-428F-AB56-8E79FBD69E2F}" destId="{1EE9D37A-0508-4B2D-8C94-28EDC8FCFF1B}" srcOrd="1" destOrd="0" presId="urn:microsoft.com/office/officeart/2005/8/layout/hList1"/>
    <dgm:cxn modelId="{4C026DFD-4463-4F81-A57A-9B5FAE765EF8}" type="presParOf" srcId="{1E169B37-2EE0-4124-A5AF-D68ED79D39FA}" destId="{8076CD2F-10E2-45E0-ACE9-21A31C726265}" srcOrd="1" destOrd="0" presId="urn:microsoft.com/office/officeart/2005/8/layout/hList1"/>
    <dgm:cxn modelId="{0D3B55B3-B5FF-46E7-B3B4-D06A87706954}" type="presParOf" srcId="{1E169B37-2EE0-4124-A5AF-D68ED79D39FA}" destId="{122E8899-C991-43CE-B3D4-971CE6AC3859}" srcOrd="2" destOrd="0" presId="urn:microsoft.com/office/officeart/2005/8/layout/hList1"/>
    <dgm:cxn modelId="{014595B9-22F8-4A74-A6D5-407C8A8946F2}" type="presParOf" srcId="{122E8899-C991-43CE-B3D4-971CE6AC3859}" destId="{20C37EB9-6813-4A8B-BF32-224E2DD4AEB5}" srcOrd="0" destOrd="0" presId="urn:microsoft.com/office/officeart/2005/8/layout/hList1"/>
    <dgm:cxn modelId="{B3E04675-D50A-4CF0-8B4E-3190F38711D1}" type="presParOf" srcId="{122E8899-C991-43CE-B3D4-971CE6AC3859}" destId="{34D612BD-D1CC-42E4-B69B-81FCDAB812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1618E3-D9F1-4A59-A4CC-C20DCA6461E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FEF9F0-1FFB-4E3D-AD40-C9CF11C90652}">
      <dgm:prSet custT="1"/>
      <dgm:spPr>
        <a:solidFill>
          <a:srgbClr val="3A348C"/>
        </a:solidFill>
      </dgm:spPr>
      <dgm:t>
        <a:bodyPr/>
        <a:lstStyle/>
        <a:p>
          <a:pPr rtl="0"/>
          <a:r>
            <a:rPr lang="en-US" sz="1400" b="1" dirty="0" smtClean="0"/>
            <a:t>SOCIOLOGY  AND ANTHROPOLOGY</a:t>
          </a:r>
          <a:endParaRPr lang="en-US" sz="1400" b="1" dirty="0"/>
        </a:p>
      </dgm:t>
    </dgm:pt>
    <dgm:pt modelId="{462A10DB-6110-4DF7-8C93-677BEA23ECD4}" type="parTrans" cxnId="{61FA27A6-6C4F-4F61-82A8-A4EDC4805A9D}">
      <dgm:prSet/>
      <dgm:spPr/>
      <dgm:t>
        <a:bodyPr/>
        <a:lstStyle/>
        <a:p>
          <a:endParaRPr lang="en-US"/>
        </a:p>
      </dgm:t>
    </dgm:pt>
    <dgm:pt modelId="{2BE4A47E-2F78-489F-9F21-444F55D2B5D5}" type="sibTrans" cxnId="{61FA27A6-6C4F-4F61-82A8-A4EDC4805A9D}">
      <dgm:prSet/>
      <dgm:spPr/>
      <dgm:t>
        <a:bodyPr/>
        <a:lstStyle/>
        <a:p>
          <a:endParaRPr lang="en-US"/>
        </a:p>
      </dgm:t>
    </dgm:pt>
    <dgm:pt modelId="{C12DC4AB-1D2F-4C6A-AC70-F6565CE05B9B}">
      <dgm:prSet/>
      <dgm:spPr>
        <a:noFill/>
      </dgm:spPr>
      <dgm:t>
        <a:bodyPr/>
        <a:lstStyle/>
        <a:p>
          <a:pPr rtl="0"/>
          <a:r>
            <a:rPr lang="en-US" dirty="0" smtClean="0"/>
            <a:t>Peace Corps Staffer</a:t>
          </a:r>
          <a:endParaRPr lang="en-US" dirty="0"/>
        </a:p>
      </dgm:t>
    </dgm:pt>
    <dgm:pt modelId="{7A4F4A0F-CF0A-4DCF-950F-68EC53A070C9}" type="parTrans" cxnId="{D6CB7AA1-62FC-4625-9DFC-01D97CDD8278}">
      <dgm:prSet/>
      <dgm:spPr/>
      <dgm:t>
        <a:bodyPr/>
        <a:lstStyle/>
        <a:p>
          <a:endParaRPr lang="en-US"/>
        </a:p>
      </dgm:t>
    </dgm:pt>
    <dgm:pt modelId="{56227CCC-45C9-4376-8237-8562D583274D}" type="sibTrans" cxnId="{D6CB7AA1-62FC-4625-9DFC-01D97CDD8278}">
      <dgm:prSet/>
      <dgm:spPr/>
      <dgm:t>
        <a:bodyPr/>
        <a:lstStyle/>
        <a:p>
          <a:endParaRPr lang="en-US"/>
        </a:p>
      </dgm:t>
    </dgm:pt>
    <dgm:pt modelId="{47051761-77DF-4302-A80C-92854D2B00A7}">
      <dgm:prSet/>
      <dgm:spPr>
        <a:noFill/>
      </dgm:spPr>
      <dgm:t>
        <a:bodyPr/>
        <a:lstStyle/>
        <a:p>
          <a:pPr rtl="0"/>
          <a:r>
            <a:rPr lang="en-US" dirty="0" smtClean="0"/>
            <a:t>Museum Curator</a:t>
          </a:r>
          <a:endParaRPr lang="en-US" dirty="0"/>
        </a:p>
      </dgm:t>
    </dgm:pt>
    <dgm:pt modelId="{BA65A8D9-AD6B-4B2E-8CA6-12E832484ADD}" type="parTrans" cxnId="{CEB06B93-035D-4138-8E2D-081E04E2E624}">
      <dgm:prSet/>
      <dgm:spPr/>
      <dgm:t>
        <a:bodyPr/>
        <a:lstStyle/>
        <a:p>
          <a:endParaRPr lang="en-US"/>
        </a:p>
      </dgm:t>
    </dgm:pt>
    <dgm:pt modelId="{3961C34C-A8DF-497D-A7B9-659263CE1EA5}" type="sibTrans" cxnId="{CEB06B93-035D-4138-8E2D-081E04E2E624}">
      <dgm:prSet/>
      <dgm:spPr/>
      <dgm:t>
        <a:bodyPr/>
        <a:lstStyle/>
        <a:p>
          <a:endParaRPr lang="en-US"/>
        </a:p>
      </dgm:t>
    </dgm:pt>
    <dgm:pt modelId="{5EF00B9A-D9A5-491A-BB70-5F8FDE5D4C7F}">
      <dgm:prSet/>
      <dgm:spPr>
        <a:noFill/>
      </dgm:spPr>
      <dgm:t>
        <a:bodyPr/>
        <a:lstStyle/>
        <a:p>
          <a:pPr rtl="0"/>
          <a:r>
            <a:rPr lang="en-US" dirty="0" smtClean="0"/>
            <a:t>Recreation Therapist</a:t>
          </a:r>
          <a:endParaRPr lang="en-US" dirty="0"/>
        </a:p>
      </dgm:t>
    </dgm:pt>
    <dgm:pt modelId="{E75C0098-A0F9-4845-A58A-D80D168BA031}" type="parTrans" cxnId="{94F3E1BE-58D1-46A3-A505-EC6C6814A62A}">
      <dgm:prSet/>
      <dgm:spPr/>
      <dgm:t>
        <a:bodyPr/>
        <a:lstStyle/>
        <a:p>
          <a:endParaRPr lang="en-US"/>
        </a:p>
      </dgm:t>
    </dgm:pt>
    <dgm:pt modelId="{D78994C8-AAEE-42E9-A32C-9593C4C5CEC1}" type="sibTrans" cxnId="{94F3E1BE-58D1-46A3-A505-EC6C6814A62A}">
      <dgm:prSet/>
      <dgm:spPr/>
      <dgm:t>
        <a:bodyPr/>
        <a:lstStyle/>
        <a:p>
          <a:endParaRPr lang="en-US"/>
        </a:p>
      </dgm:t>
    </dgm:pt>
    <dgm:pt modelId="{AB2B0E67-0B6A-4EEE-B3E7-54AA770586AE}">
      <dgm:prSet/>
      <dgm:spPr>
        <a:noFill/>
      </dgm:spPr>
      <dgm:t>
        <a:bodyPr/>
        <a:lstStyle/>
        <a:p>
          <a:pPr rtl="0"/>
          <a:r>
            <a:rPr lang="en-US" dirty="0" smtClean="0"/>
            <a:t>International Development Worker</a:t>
          </a:r>
          <a:endParaRPr lang="en-US" dirty="0"/>
        </a:p>
      </dgm:t>
    </dgm:pt>
    <dgm:pt modelId="{2580011F-82A0-489C-9231-5A294897D4CE}" type="parTrans" cxnId="{0B729CA7-3FBF-428A-91EF-5860C769BAFC}">
      <dgm:prSet/>
      <dgm:spPr/>
      <dgm:t>
        <a:bodyPr/>
        <a:lstStyle/>
        <a:p>
          <a:endParaRPr lang="en-US"/>
        </a:p>
      </dgm:t>
    </dgm:pt>
    <dgm:pt modelId="{B996BC5B-1C44-48D5-A8F6-73446FD6FF5F}" type="sibTrans" cxnId="{0B729CA7-3FBF-428A-91EF-5860C769BAFC}">
      <dgm:prSet/>
      <dgm:spPr/>
      <dgm:t>
        <a:bodyPr/>
        <a:lstStyle/>
        <a:p>
          <a:endParaRPr lang="en-US"/>
        </a:p>
      </dgm:t>
    </dgm:pt>
    <dgm:pt modelId="{86E4B7F9-183A-4C4E-B957-3F9F4388AE00}">
      <dgm:prSet/>
      <dgm:spPr>
        <a:noFill/>
      </dgm:spPr>
      <dgm:t>
        <a:bodyPr/>
        <a:lstStyle/>
        <a:p>
          <a:pPr rtl="0"/>
          <a:r>
            <a:rPr lang="en-US" dirty="0" smtClean="0"/>
            <a:t>Demographer</a:t>
          </a:r>
          <a:endParaRPr lang="en-US" dirty="0"/>
        </a:p>
      </dgm:t>
    </dgm:pt>
    <dgm:pt modelId="{CBA9D5A6-65E9-4E1A-8C38-805E9FD25332}" type="parTrans" cxnId="{BF9D1D95-3113-4989-8FAF-C76EC186742D}">
      <dgm:prSet/>
      <dgm:spPr/>
      <dgm:t>
        <a:bodyPr/>
        <a:lstStyle/>
        <a:p>
          <a:endParaRPr lang="en-US"/>
        </a:p>
      </dgm:t>
    </dgm:pt>
    <dgm:pt modelId="{D7D2E70A-2FF7-4528-8BC8-8A38F24077E5}" type="sibTrans" cxnId="{BF9D1D95-3113-4989-8FAF-C76EC186742D}">
      <dgm:prSet/>
      <dgm:spPr/>
      <dgm:t>
        <a:bodyPr/>
        <a:lstStyle/>
        <a:p>
          <a:endParaRPr lang="en-US"/>
        </a:p>
      </dgm:t>
    </dgm:pt>
    <dgm:pt modelId="{A0E8CB8E-8B20-461B-9C4C-BD91E215A83E}">
      <dgm:prSet/>
      <dgm:spPr>
        <a:noFill/>
      </dgm:spPr>
      <dgm:t>
        <a:bodyPr/>
        <a:lstStyle/>
        <a:p>
          <a:pPr rtl="0"/>
          <a:r>
            <a:rPr lang="en-US" dirty="0" smtClean="0"/>
            <a:t>Community Affairs Officer</a:t>
          </a:r>
          <a:endParaRPr lang="en-US" dirty="0"/>
        </a:p>
      </dgm:t>
    </dgm:pt>
    <dgm:pt modelId="{F793F6FD-6DC0-414F-8344-36B95BE10C6C}" type="parTrans" cxnId="{F8130C09-5278-44EC-908A-1E4190410670}">
      <dgm:prSet/>
      <dgm:spPr/>
      <dgm:t>
        <a:bodyPr/>
        <a:lstStyle/>
        <a:p>
          <a:endParaRPr lang="en-US"/>
        </a:p>
      </dgm:t>
    </dgm:pt>
    <dgm:pt modelId="{33CE61A5-1C92-41D7-BD32-49147BD3D17A}" type="sibTrans" cxnId="{F8130C09-5278-44EC-908A-1E4190410670}">
      <dgm:prSet/>
      <dgm:spPr/>
      <dgm:t>
        <a:bodyPr/>
        <a:lstStyle/>
        <a:p>
          <a:endParaRPr lang="en-US"/>
        </a:p>
      </dgm:t>
    </dgm:pt>
    <dgm:pt modelId="{51E5D065-E897-4B3D-991A-5B4F54CF5A1C}">
      <dgm:prSet/>
      <dgm:spPr>
        <a:noFill/>
      </dgm:spPr>
      <dgm:t>
        <a:bodyPr/>
        <a:lstStyle/>
        <a:p>
          <a:pPr rtl="0"/>
          <a:r>
            <a:rPr lang="en-US" dirty="0" smtClean="0"/>
            <a:t>Immigration Resettlement Counselor</a:t>
          </a:r>
          <a:endParaRPr lang="en-US" dirty="0"/>
        </a:p>
      </dgm:t>
    </dgm:pt>
    <dgm:pt modelId="{82D4B260-F62A-485B-AA5D-38297D8ED686}" type="parTrans" cxnId="{2F4AF370-0324-44C6-ABF5-2101427F0566}">
      <dgm:prSet/>
      <dgm:spPr/>
      <dgm:t>
        <a:bodyPr/>
        <a:lstStyle/>
        <a:p>
          <a:endParaRPr lang="en-US"/>
        </a:p>
      </dgm:t>
    </dgm:pt>
    <dgm:pt modelId="{28F19D70-6A84-4418-AF95-84DFA7D18299}" type="sibTrans" cxnId="{2F4AF370-0324-44C6-ABF5-2101427F0566}">
      <dgm:prSet/>
      <dgm:spPr/>
      <dgm:t>
        <a:bodyPr/>
        <a:lstStyle/>
        <a:p>
          <a:endParaRPr lang="en-US"/>
        </a:p>
      </dgm:t>
    </dgm:pt>
    <dgm:pt modelId="{46F198CA-DC43-4AFC-B493-A180D5AD51BA}">
      <dgm:prSet/>
      <dgm:spPr>
        <a:noFill/>
      </dgm:spPr>
      <dgm:t>
        <a:bodyPr/>
        <a:lstStyle/>
        <a:p>
          <a:pPr rtl="0"/>
          <a:r>
            <a:rPr lang="en-US" dirty="0" smtClean="0"/>
            <a:t>Policy Analyst</a:t>
          </a:r>
          <a:endParaRPr lang="en-US" dirty="0"/>
        </a:p>
      </dgm:t>
    </dgm:pt>
    <dgm:pt modelId="{D8CB1415-302B-466E-B056-0B9E53350B97}" type="parTrans" cxnId="{2BC48705-EFA9-4B7F-875F-DA0B0FCFA7A3}">
      <dgm:prSet/>
      <dgm:spPr/>
      <dgm:t>
        <a:bodyPr/>
        <a:lstStyle/>
        <a:p>
          <a:endParaRPr lang="en-US"/>
        </a:p>
      </dgm:t>
    </dgm:pt>
    <dgm:pt modelId="{0BFB42D6-6B8D-4571-9AE6-B9DD195BE94B}" type="sibTrans" cxnId="{2BC48705-EFA9-4B7F-875F-DA0B0FCFA7A3}">
      <dgm:prSet/>
      <dgm:spPr/>
      <dgm:t>
        <a:bodyPr/>
        <a:lstStyle/>
        <a:p>
          <a:endParaRPr lang="en-US"/>
        </a:p>
      </dgm:t>
    </dgm:pt>
    <dgm:pt modelId="{B47CC707-BBCA-409E-86F9-C46205D96DB7}">
      <dgm:prSet/>
      <dgm:spPr>
        <a:noFill/>
      </dgm:spPr>
      <dgm:t>
        <a:bodyPr/>
        <a:lstStyle/>
        <a:p>
          <a:pPr rtl="0"/>
          <a:r>
            <a:rPr lang="en-US" dirty="0" smtClean="0"/>
            <a:t>Employment Services Worker</a:t>
          </a:r>
          <a:endParaRPr lang="en-US" dirty="0"/>
        </a:p>
      </dgm:t>
    </dgm:pt>
    <dgm:pt modelId="{BBB2A134-5F28-4FFA-BCBE-C9C09B5BF934}" type="parTrans" cxnId="{87193197-7B07-47EF-A63C-4D7D4D0C67D0}">
      <dgm:prSet/>
      <dgm:spPr/>
      <dgm:t>
        <a:bodyPr/>
        <a:lstStyle/>
        <a:p>
          <a:endParaRPr lang="en-US"/>
        </a:p>
      </dgm:t>
    </dgm:pt>
    <dgm:pt modelId="{DC2A5FED-3197-48C3-9CCF-CF9E79E7CC6E}" type="sibTrans" cxnId="{87193197-7B07-47EF-A63C-4D7D4D0C67D0}">
      <dgm:prSet/>
      <dgm:spPr/>
      <dgm:t>
        <a:bodyPr/>
        <a:lstStyle/>
        <a:p>
          <a:endParaRPr lang="en-US"/>
        </a:p>
      </dgm:t>
    </dgm:pt>
    <dgm:pt modelId="{7D2CCE4B-DDF3-43D0-A9B8-1A9FF768E0E6}">
      <dgm:prSet/>
      <dgm:spPr>
        <a:noFill/>
      </dgm:spPr>
      <dgm:t>
        <a:bodyPr/>
        <a:lstStyle/>
        <a:p>
          <a:pPr rtl="0"/>
          <a:r>
            <a:rPr lang="en-US" dirty="0" smtClean="0"/>
            <a:t>Market Research Analyst</a:t>
          </a:r>
          <a:endParaRPr lang="en-US" dirty="0"/>
        </a:p>
      </dgm:t>
    </dgm:pt>
    <dgm:pt modelId="{56A4599D-E139-45E5-A724-CD8A384BE1EC}" type="parTrans" cxnId="{9566B570-CD64-4970-8B58-8EB29B43E14A}">
      <dgm:prSet/>
      <dgm:spPr/>
      <dgm:t>
        <a:bodyPr/>
        <a:lstStyle/>
        <a:p>
          <a:endParaRPr lang="en-US"/>
        </a:p>
      </dgm:t>
    </dgm:pt>
    <dgm:pt modelId="{E9DDF804-ABB0-4E12-9051-62669D722D43}" type="sibTrans" cxnId="{9566B570-CD64-4970-8B58-8EB29B43E14A}">
      <dgm:prSet/>
      <dgm:spPr/>
      <dgm:t>
        <a:bodyPr/>
        <a:lstStyle/>
        <a:p>
          <a:endParaRPr lang="en-US"/>
        </a:p>
      </dgm:t>
    </dgm:pt>
    <dgm:pt modelId="{35E07BF5-174F-484C-AE36-404475746A2F}">
      <dgm:prSet/>
      <dgm:spPr>
        <a:noFill/>
      </dgm:spPr>
      <dgm:t>
        <a:bodyPr/>
        <a:lstStyle/>
        <a:p>
          <a:pPr rtl="0"/>
          <a:r>
            <a:rPr lang="en-US" dirty="0" smtClean="0"/>
            <a:t>Park Ranger</a:t>
          </a:r>
          <a:endParaRPr lang="en-US" dirty="0"/>
        </a:p>
      </dgm:t>
    </dgm:pt>
    <dgm:pt modelId="{33E34FBE-DBB3-440C-8E27-A4586F2933F8}" type="parTrans" cxnId="{B610F039-EA3D-4ADA-AEEF-9083B6D66407}">
      <dgm:prSet/>
      <dgm:spPr/>
      <dgm:t>
        <a:bodyPr/>
        <a:lstStyle/>
        <a:p>
          <a:endParaRPr lang="en-US"/>
        </a:p>
      </dgm:t>
    </dgm:pt>
    <dgm:pt modelId="{9B6E6D8D-2751-4208-A5E6-875065E523CB}" type="sibTrans" cxnId="{B610F039-EA3D-4ADA-AEEF-9083B6D66407}">
      <dgm:prSet/>
      <dgm:spPr/>
      <dgm:t>
        <a:bodyPr/>
        <a:lstStyle/>
        <a:p>
          <a:endParaRPr lang="en-US"/>
        </a:p>
      </dgm:t>
    </dgm:pt>
    <dgm:pt modelId="{50354211-18EC-47C0-9A4F-8BB25C5DD907}">
      <dgm:prSet/>
      <dgm:spPr>
        <a:noFill/>
      </dgm:spPr>
      <dgm:t>
        <a:bodyPr/>
        <a:lstStyle/>
        <a:p>
          <a:pPr rtl="0"/>
          <a:r>
            <a:rPr lang="en-US" dirty="0" smtClean="0"/>
            <a:t>Economic Development Officer</a:t>
          </a:r>
          <a:endParaRPr lang="en-US" dirty="0"/>
        </a:p>
      </dgm:t>
    </dgm:pt>
    <dgm:pt modelId="{0F6513C8-DA30-46BA-9FA7-984990CFECFB}" type="parTrans" cxnId="{7B911085-C0B5-4B1C-B60F-D92E91BAF4D1}">
      <dgm:prSet/>
      <dgm:spPr/>
      <dgm:t>
        <a:bodyPr/>
        <a:lstStyle/>
        <a:p>
          <a:endParaRPr lang="en-US"/>
        </a:p>
      </dgm:t>
    </dgm:pt>
    <dgm:pt modelId="{AC3A62F1-D52A-4BBD-91B6-01F0F70EB88D}" type="sibTrans" cxnId="{7B911085-C0B5-4B1C-B60F-D92E91BAF4D1}">
      <dgm:prSet/>
      <dgm:spPr/>
      <dgm:t>
        <a:bodyPr/>
        <a:lstStyle/>
        <a:p>
          <a:endParaRPr lang="en-US"/>
        </a:p>
      </dgm:t>
    </dgm:pt>
    <dgm:pt modelId="{AA281525-CCC3-42E4-8209-EA12B219B956}">
      <dgm:prSet custT="1"/>
      <dgm:spPr>
        <a:solidFill>
          <a:srgbClr val="343A8C"/>
        </a:solidFill>
      </dgm:spPr>
      <dgm:t>
        <a:bodyPr/>
        <a:lstStyle/>
        <a:p>
          <a:pPr rtl="0"/>
          <a:r>
            <a:rPr lang="en-US" sz="1400" b="1" dirty="0" smtClean="0"/>
            <a:t>PSYCHOLOGY</a:t>
          </a:r>
          <a:endParaRPr lang="en-US" sz="1100" b="1" dirty="0"/>
        </a:p>
      </dgm:t>
    </dgm:pt>
    <dgm:pt modelId="{F63FC5CA-8303-44C2-9F2F-4608A1957743}" type="parTrans" cxnId="{D3D0CA1A-5A3A-49E6-8828-42B03B325950}">
      <dgm:prSet/>
      <dgm:spPr/>
      <dgm:t>
        <a:bodyPr/>
        <a:lstStyle/>
        <a:p>
          <a:endParaRPr lang="en-US"/>
        </a:p>
      </dgm:t>
    </dgm:pt>
    <dgm:pt modelId="{B3C22110-32C9-40B1-AE0A-86834CA6D106}" type="sibTrans" cxnId="{D3D0CA1A-5A3A-49E6-8828-42B03B325950}">
      <dgm:prSet/>
      <dgm:spPr/>
      <dgm:t>
        <a:bodyPr/>
        <a:lstStyle/>
        <a:p>
          <a:endParaRPr lang="en-US"/>
        </a:p>
      </dgm:t>
    </dgm:pt>
    <dgm:pt modelId="{17405430-6BB9-44CB-9C09-A0D52377BC6E}">
      <dgm:prSet/>
      <dgm:spPr>
        <a:noFill/>
      </dgm:spPr>
      <dgm:t>
        <a:bodyPr/>
        <a:lstStyle/>
        <a:p>
          <a:r>
            <a:rPr lang="en-US" dirty="0" smtClean="0"/>
            <a:t>Addictions Counselor</a:t>
          </a:r>
          <a:endParaRPr lang="en-US" dirty="0"/>
        </a:p>
      </dgm:t>
    </dgm:pt>
    <dgm:pt modelId="{99BAF5C0-39FC-4DBC-8131-77183948108A}" type="parTrans" cxnId="{E243BF8F-9E6B-4D64-AC8D-AA32967A8F20}">
      <dgm:prSet/>
      <dgm:spPr/>
      <dgm:t>
        <a:bodyPr/>
        <a:lstStyle/>
        <a:p>
          <a:endParaRPr lang="en-US"/>
        </a:p>
      </dgm:t>
    </dgm:pt>
    <dgm:pt modelId="{F09A9519-809C-4909-A190-0B9F7E14044C}" type="sibTrans" cxnId="{E243BF8F-9E6B-4D64-AC8D-AA32967A8F20}">
      <dgm:prSet/>
      <dgm:spPr/>
      <dgm:t>
        <a:bodyPr/>
        <a:lstStyle/>
        <a:p>
          <a:endParaRPr lang="en-US"/>
        </a:p>
      </dgm:t>
    </dgm:pt>
    <dgm:pt modelId="{FB465034-DD1F-425F-BC4C-A2D1B5398749}">
      <dgm:prSet/>
      <dgm:spPr>
        <a:noFill/>
      </dgm:spPr>
      <dgm:t>
        <a:bodyPr/>
        <a:lstStyle/>
        <a:p>
          <a:r>
            <a:rPr lang="en-US" dirty="0" smtClean="0"/>
            <a:t>Residential Youth Counselor</a:t>
          </a:r>
          <a:endParaRPr lang="en-US" dirty="0"/>
        </a:p>
      </dgm:t>
    </dgm:pt>
    <dgm:pt modelId="{06D791B8-881B-4F3A-9D28-1032E1959319}" type="parTrans" cxnId="{7640E04C-DF5D-468D-8494-733C2E26AEA4}">
      <dgm:prSet/>
      <dgm:spPr/>
      <dgm:t>
        <a:bodyPr/>
        <a:lstStyle/>
        <a:p>
          <a:endParaRPr lang="en-US"/>
        </a:p>
      </dgm:t>
    </dgm:pt>
    <dgm:pt modelId="{C155821D-FFDF-4D57-B5D5-213E806A1E8E}" type="sibTrans" cxnId="{7640E04C-DF5D-468D-8494-733C2E26AEA4}">
      <dgm:prSet/>
      <dgm:spPr/>
      <dgm:t>
        <a:bodyPr/>
        <a:lstStyle/>
        <a:p>
          <a:endParaRPr lang="en-US"/>
        </a:p>
      </dgm:t>
    </dgm:pt>
    <dgm:pt modelId="{D2EDBB11-3CDA-46EC-8030-43C634CC56FD}">
      <dgm:prSet/>
      <dgm:spPr>
        <a:noFill/>
      </dgm:spPr>
      <dgm:t>
        <a:bodyPr/>
        <a:lstStyle/>
        <a:p>
          <a:endParaRPr lang="en-US" dirty="0"/>
        </a:p>
      </dgm:t>
    </dgm:pt>
    <dgm:pt modelId="{E664ACED-FBEB-47C8-8675-168E1E13168C}" type="parTrans" cxnId="{DCBF6210-418E-49E5-BB6C-AC492F4DDF97}">
      <dgm:prSet/>
      <dgm:spPr/>
      <dgm:t>
        <a:bodyPr/>
        <a:lstStyle/>
        <a:p>
          <a:endParaRPr lang="en-US"/>
        </a:p>
      </dgm:t>
    </dgm:pt>
    <dgm:pt modelId="{AD9E4AFE-B3AC-4170-ACDA-4A282933E94E}" type="sibTrans" cxnId="{DCBF6210-418E-49E5-BB6C-AC492F4DDF97}">
      <dgm:prSet/>
      <dgm:spPr/>
      <dgm:t>
        <a:bodyPr/>
        <a:lstStyle/>
        <a:p>
          <a:endParaRPr lang="en-US"/>
        </a:p>
      </dgm:t>
    </dgm:pt>
    <dgm:pt modelId="{635AB431-26B4-42E0-B8A9-E1D9AF34657B}">
      <dgm:prSet/>
      <dgm:spPr>
        <a:noFill/>
      </dgm:spPr>
      <dgm:t>
        <a:bodyPr/>
        <a:lstStyle/>
        <a:p>
          <a:r>
            <a:rPr lang="en-US" dirty="0" smtClean="0"/>
            <a:t>Crisis Worker</a:t>
          </a:r>
          <a:endParaRPr lang="en-US" dirty="0"/>
        </a:p>
      </dgm:t>
    </dgm:pt>
    <dgm:pt modelId="{C3B97F88-D710-4296-9282-63462D6887A3}" type="parTrans" cxnId="{BBD53634-1F43-42E9-806F-266FABF3E54D}">
      <dgm:prSet/>
      <dgm:spPr/>
      <dgm:t>
        <a:bodyPr/>
        <a:lstStyle/>
        <a:p>
          <a:endParaRPr lang="en-US"/>
        </a:p>
      </dgm:t>
    </dgm:pt>
    <dgm:pt modelId="{D2EDC30C-198A-4724-9511-7B6AEFE33A61}" type="sibTrans" cxnId="{BBD53634-1F43-42E9-806F-266FABF3E54D}">
      <dgm:prSet/>
      <dgm:spPr/>
      <dgm:t>
        <a:bodyPr/>
        <a:lstStyle/>
        <a:p>
          <a:endParaRPr lang="en-US"/>
        </a:p>
      </dgm:t>
    </dgm:pt>
    <dgm:pt modelId="{59218F3E-8EA1-466C-BC81-FF5036859791}">
      <dgm:prSet/>
      <dgm:spPr>
        <a:noFill/>
      </dgm:spPr>
      <dgm:t>
        <a:bodyPr/>
        <a:lstStyle/>
        <a:p>
          <a:r>
            <a:rPr lang="en-US" dirty="0" smtClean="0"/>
            <a:t>Admissions Evaluation</a:t>
          </a:r>
          <a:endParaRPr lang="en-US" dirty="0"/>
        </a:p>
      </dgm:t>
    </dgm:pt>
    <dgm:pt modelId="{4DF6F959-CAA6-4EBE-B13E-50C77B74DD5A}" type="parTrans" cxnId="{834E97ED-0F3D-483D-884B-8A0052E3A5CB}">
      <dgm:prSet/>
      <dgm:spPr/>
      <dgm:t>
        <a:bodyPr/>
        <a:lstStyle/>
        <a:p>
          <a:endParaRPr lang="en-US"/>
        </a:p>
      </dgm:t>
    </dgm:pt>
    <dgm:pt modelId="{024FF63D-8817-4263-A2F0-72F600087CF9}" type="sibTrans" cxnId="{834E97ED-0F3D-483D-884B-8A0052E3A5CB}">
      <dgm:prSet/>
      <dgm:spPr/>
      <dgm:t>
        <a:bodyPr/>
        <a:lstStyle/>
        <a:p>
          <a:endParaRPr lang="en-US"/>
        </a:p>
      </dgm:t>
    </dgm:pt>
    <dgm:pt modelId="{3C20ED4A-531E-4CF5-B42D-C68ED92A3764}">
      <dgm:prSet/>
      <dgm:spPr>
        <a:noFill/>
      </dgm:spPr>
      <dgm:t>
        <a:bodyPr/>
        <a:lstStyle/>
        <a:p>
          <a:r>
            <a:rPr lang="en-US" dirty="0" smtClean="0"/>
            <a:t>Career Counselor</a:t>
          </a:r>
          <a:endParaRPr lang="en-US" dirty="0"/>
        </a:p>
      </dgm:t>
    </dgm:pt>
    <dgm:pt modelId="{BB733539-6367-4528-8C6B-F0059487D670}" type="parTrans" cxnId="{848FDE42-389A-49CB-BCB7-8FC33A6C7D67}">
      <dgm:prSet/>
      <dgm:spPr/>
      <dgm:t>
        <a:bodyPr/>
        <a:lstStyle/>
        <a:p>
          <a:endParaRPr lang="en-US"/>
        </a:p>
      </dgm:t>
    </dgm:pt>
    <dgm:pt modelId="{68E11E45-31DB-4069-97FD-7BAA4483C428}" type="sibTrans" cxnId="{848FDE42-389A-49CB-BCB7-8FC33A6C7D67}">
      <dgm:prSet/>
      <dgm:spPr/>
      <dgm:t>
        <a:bodyPr/>
        <a:lstStyle/>
        <a:p>
          <a:endParaRPr lang="en-US"/>
        </a:p>
      </dgm:t>
    </dgm:pt>
    <dgm:pt modelId="{80F83878-7355-4372-A7C5-D28765BA1CAF}">
      <dgm:prSet/>
      <dgm:spPr>
        <a:noFill/>
      </dgm:spPr>
      <dgm:t>
        <a:bodyPr/>
        <a:lstStyle/>
        <a:p>
          <a:r>
            <a:rPr lang="en-US" dirty="0" smtClean="0"/>
            <a:t>Family Service Worker</a:t>
          </a:r>
          <a:endParaRPr lang="en-US" dirty="0"/>
        </a:p>
      </dgm:t>
    </dgm:pt>
    <dgm:pt modelId="{6BB474B3-4E3B-41D4-9BC3-DFAD9D3BB05B}" type="parTrans" cxnId="{B11E616D-DB64-40EA-B418-E7249D37A8B6}">
      <dgm:prSet/>
      <dgm:spPr/>
      <dgm:t>
        <a:bodyPr/>
        <a:lstStyle/>
        <a:p>
          <a:endParaRPr lang="en-US"/>
        </a:p>
      </dgm:t>
    </dgm:pt>
    <dgm:pt modelId="{9FF44792-4EBF-44D2-B4F6-A49BD6F8F2AF}" type="sibTrans" cxnId="{B11E616D-DB64-40EA-B418-E7249D37A8B6}">
      <dgm:prSet/>
      <dgm:spPr/>
      <dgm:t>
        <a:bodyPr/>
        <a:lstStyle/>
        <a:p>
          <a:endParaRPr lang="en-US"/>
        </a:p>
      </dgm:t>
    </dgm:pt>
    <dgm:pt modelId="{76E01715-3784-4FDD-968F-11BBEF1AC6D4}">
      <dgm:prSet/>
      <dgm:spPr>
        <a:noFill/>
      </dgm:spPr>
      <dgm:t>
        <a:bodyPr/>
        <a:lstStyle/>
        <a:p>
          <a:r>
            <a:rPr lang="en-US" dirty="0" smtClean="0"/>
            <a:t>Drug Abuse &amp; Prevention Educator</a:t>
          </a:r>
          <a:endParaRPr lang="en-US" dirty="0"/>
        </a:p>
      </dgm:t>
    </dgm:pt>
    <dgm:pt modelId="{F35254E8-C767-413B-87FE-430EE2C70314}" type="parTrans" cxnId="{55C5EB44-B968-4A9C-8A7E-EF1FCE87C089}">
      <dgm:prSet/>
      <dgm:spPr/>
      <dgm:t>
        <a:bodyPr/>
        <a:lstStyle/>
        <a:p>
          <a:endParaRPr lang="en-US"/>
        </a:p>
      </dgm:t>
    </dgm:pt>
    <dgm:pt modelId="{B8C09BD7-2431-44F7-8C2B-E1ECFFEDCEFE}" type="sibTrans" cxnId="{55C5EB44-B968-4A9C-8A7E-EF1FCE87C089}">
      <dgm:prSet/>
      <dgm:spPr/>
      <dgm:t>
        <a:bodyPr/>
        <a:lstStyle/>
        <a:p>
          <a:endParaRPr lang="en-US"/>
        </a:p>
      </dgm:t>
    </dgm:pt>
    <dgm:pt modelId="{6FB3CA3A-4612-472D-87E5-BC5C3B4DFA70}">
      <dgm:prSet/>
      <dgm:spPr>
        <a:noFill/>
      </dgm:spPr>
      <dgm:t>
        <a:bodyPr/>
        <a:lstStyle/>
        <a:p>
          <a:r>
            <a:rPr lang="en-US" dirty="0" smtClean="0"/>
            <a:t>Psychiatric Assistant</a:t>
          </a:r>
          <a:endParaRPr lang="en-US" dirty="0"/>
        </a:p>
      </dgm:t>
    </dgm:pt>
    <dgm:pt modelId="{14852E9C-AF7E-4741-AF26-7E6D755663E3}" type="parTrans" cxnId="{B88CDE0B-4324-427F-BA40-5A10C8D76922}">
      <dgm:prSet/>
      <dgm:spPr/>
      <dgm:t>
        <a:bodyPr/>
        <a:lstStyle/>
        <a:p>
          <a:endParaRPr lang="en-US"/>
        </a:p>
      </dgm:t>
    </dgm:pt>
    <dgm:pt modelId="{83D3C2AB-C82A-46D3-BE19-FB56B841B5C8}" type="sibTrans" cxnId="{B88CDE0B-4324-427F-BA40-5A10C8D76922}">
      <dgm:prSet/>
      <dgm:spPr/>
      <dgm:t>
        <a:bodyPr/>
        <a:lstStyle/>
        <a:p>
          <a:endParaRPr lang="en-US"/>
        </a:p>
      </dgm:t>
    </dgm:pt>
    <dgm:pt modelId="{54D2A516-CB2A-45DA-92E7-96EF3D64D421}">
      <dgm:prSet/>
      <dgm:spPr>
        <a:noFill/>
      </dgm:spPr>
      <dgm:t>
        <a:bodyPr/>
        <a:lstStyle/>
        <a:p>
          <a:r>
            <a:rPr lang="en-US" dirty="0" smtClean="0"/>
            <a:t>Industrial-Organizational Psychologist (employee training and assessment and human resources)</a:t>
          </a:r>
          <a:endParaRPr lang="en-US" dirty="0"/>
        </a:p>
      </dgm:t>
    </dgm:pt>
    <dgm:pt modelId="{7BDC4EEF-F882-41C2-958D-F2CFFC8C7FA7}" type="parTrans" cxnId="{2965CE18-356C-473D-BD77-CCB3717912FF}">
      <dgm:prSet/>
      <dgm:spPr/>
      <dgm:t>
        <a:bodyPr/>
        <a:lstStyle/>
        <a:p>
          <a:endParaRPr lang="en-US"/>
        </a:p>
      </dgm:t>
    </dgm:pt>
    <dgm:pt modelId="{AD351E79-E890-477B-A839-6D6B7B85FF9E}" type="sibTrans" cxnId="{2965CE18-356C-473D-BD77-CCB3717912FF}">
      <dgm:prSet/>
      <dgm:spPr/>
      <dgm:t>
        <a:bodyPr/>
        <a:lstStyle/>
        <a:p>
          <a:endParaRPr lang="en-US"/>
        </a:p>
      </dgm:t>
    </dgm:pt>
    <dgm:pt modelId="{A4A59A61-0087-4235-BCD0-92F164FFFF6F}">
      <dgm:prSet/>
      <dgm:spPr>
        <a:noFill/>
      </dgm:spPr>
      <dgm:t>
        <a:bodyPr/>
        <a:lstStyle/>
        <a:p>
          <a:r>
            <a:rPr lang="en-US" dirty="0" smtClean="0"/>
            <a:t>Market Research Analyst</a:t>
          </a:r>
          <a:endParaRPr lang="en-US" dirty="0"/>
        </a:p>
      </dgm:t>
    </dgm:pt>
    <dgm:pt modelId="{7D776548-F700-4432-8344-E8F9CA7D7722}" type="parTrans" cxnId="{90A82312-101A-412B-83A9-582DE784E8F2}">
      <dgm:prSet/>
      <dgm:spPr/>
      <dgm:t>
        <a:bodyPr/>
        <a:lstStyle/>
        <a:p>
          <a:endParaRPr lang="en-US"/>
        </a:p>
      </dgm:t>
    </dgm:pt>
    <dgm:pt modelId="{46D781F0-375A-40D3-8A43-6B0F8767A9B5}" type="sibTrans" cxnId="{90A82312-101A-412B-83A9-582DE784E8F2}">
      <dgm:prSet/>
      <dgm:spPr/>
      <dgm:t>
        <a:bodyPr/>
        <a:lstStyle/>
        <a:p>
          <a:endParaRPr lang="en-US"/>
        </a:p>
      </dgm:t>
    </dgm:pt>
    <dgm:pt modelId="{1E169B37-2EE0-4124-A5AF-D68ED79D39FA}" type="pres">
      <dgm:prSet presAssocID="{C51618E3-D9F1-4A59-A4CC-C20DCA6461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343D95-EDEE-4329-82F4-56453E3591A2}" type="pres">
      <dgm:prSet presAssocID="{30FEF9F0-1FFB-4E3D-AD40-C9CF11C90652}" presName="composite" presStyleCnt="0"/>
      <dgm:spPr/>
    </dgm:pt>
    <dgm:pt modelId="{646EC704-D0FA-490B-BC76-181A039650A3}" type="pres">
      <dgm:prSet presAssocID="{30FEF9F0-1FFB-4E3D-AD40-C9CF11C90652}" presName="parTx" presStyleLbl="alignNode1" presStyleIdx="0" presStyleCnt="2" custAng="0" custFlipHor="0" custScaleX="32825" custScaleY="93486" custLinFactNeighborX="-16541" custLinFactNeighborY="-82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E4337-7EF1-4787-920B-202A986B1DAA}" type="pres">
      <dgm:prSet presAssocID="{30FEF9F0-1FFB-4E3D-AD40-C9CF11C90652}" presName="desTx" presStyleLbl="alignAccFollowNode1" presStyleIdx="0" presStyleCnt="2" custScaleX="33264" custScaleY="87489" custLinFactNeighborX="-15296" custLinFactNeighborY="-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5FCCC-924B-4EF5-A234-0D64F91E24E7}" type="pres">
      <dgm:prSet presAssocID="{2BE4A47E-2F78-489F-9F21-444F55D2B5D5}" presName="space" presStyleCnt="0"/>
      <dgm:spPr/>
    </dgm:pt>
    <dgm:pt modelId="{7ADD48FF-126A-456C-832F-D56B57D0F435}" type="pres">
      <dgm:prSet presAssocID="{AA281525-CCC3-42E4-8209-EA12B219B956}" presName="composite" presStyleCnt="0"/>
      <dgm:spPr/>
    </dgm:pt>
    <dgm:pt modelId="{9A14451D-2D29-4E73-91EF-5ABC5B824D53}" type="pres">
      <dgm:prSet presAssocID="{AA281525-CCC3-42E4-8209-EA12B219B956}" presName="parTx" presStyleLbl="alignNode1" presStyleIdx="1" presStyleCnt="2" custScaleX="30413" custScaleY="90975" custLinFactNeighborX="14790" custLinFactNeighborY="-49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8D47A-D3ED-4C5F-B1AF-519E642FCB1D}" type="pres">
      <dgm:prSet presAssocID="{AA281525-CCC3-42E4-8209-EA12B219B956}" presName="desTx" presStyleLbl="alignAccFollowNode1" presStyleIdx="1" presStyleCnt="2" custScaleX="30552" custScaleY="90906" custLinFactNeighborX="16004" custLinFactNeighborY="-5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F66F3C-9F7C-4AC5-836C-FE391C895121}" type="presOf" srcId="{3C20ED4A-531E-4CF5-B42D-C68ED92A3764}" destId="{E3D8D47A-D3ED-4C5F-B1AF-519E642FCB1D}" srcOrd="0" destOrd="4" presId="urn:microsoft.com/office/officeart/2005/8/layout/hList1"/>
    <dgm:cxn modelId="{55C5EB44-B968-4A9C-8A7E-EF1FCE87C089}" srcId="{AA281525-CCC3-42E4-8209-EA12B219B956}" destId="{76E01715-3784-4FDD-968F-11BBEF1AC6D4}" srcOrd="6" destOrd="0" parTransId="{F35254E8-C767-413B-87FE-430EE2C70314}" sibTransId="{B8C09BD7-2431-44F7-8C2B-E1ECFFEDCEFE}"/>
    <dgm:cxn modelId="{32E79F53-305C-4322-B7CF-073345054572}" type="presOf" srcId="{D2EDBB11-3CDA-46EC-8030-43C634CC56FD}" destId="{E3D8D47A-D3ED-4C5F-B1AF-519E642FCB1D}" srcOrd="0" destOrd="10" presId="urn:microsoft.com/office/officeart/2005/8/layout/hList1"/>
    <dgm:cxn modelId="{834E97ED-0F3D-483D-884B-8A0052E3A5CB}" srcId="{AA281525-CCC3-42E4-8209-EA12B219B956}" destId="{59218F3E-8EA1-466C-BC81-FF5036859791}" srcOrd="3" destOrd="0" parTransId="{4DF6F959-CAA6-4EBE-B13E-50C77B74DD5A}" sibTransId="{024FF63D-8817-4263-A2F0-72F600087CF9}"/>
    <dgm:cxn modelId="{94F3E1BE-58D1-46A3-A505-EC6C6814A62A}" srcId="{30FEF9F0-1FFB-4E3D-AD40-C9CF11C90652}" destId="{5EF00B9A-D9A5-491A-BB70-5F8FDE5D4C7F}" srcOrd="2" destOrd="0" parTransId="{E75C0098-A0F9-4845-A58A-D80D168BA031}" sibTransId="{D78994C8-AAEE-42E9-A32C-9593C4C5CEC1}"/>
    <dgm:cxn modelId="{376FB278-7DD4-4994-AAB4-C8E47CCCEE72}" type="presOf" srcId="{59218F3E-8EA1-466C-BC81-FF5036859791}" destId="{E3D8D47A-D3ED-4C5F-B1AF-519E642FCB1D}" srcOrd="0" destOrd="3" presId="urn:microsoft.com/office/officeart/2005/8/layout/hList1"/>
    <dgm:cxn modelId="{87193197-7B07-47EF-A63C-4D7D4D0C67D0}" srcId="{30FEF9F0-1FFB-4E3D-AD40-C9CF11C90652}" destId="{B47CC707-BBCA-409E-86F9-C46205D96DB7}" srcOrd="8" destOrd="0" parTransId="{BBB2A134-5F28-4FFA-BCBE-C9C09B5BF934}" sibTransId="{DC2A5FED-3197-48C3-9CCF-CF9E79E7CC6E}"/>
    <dgm:cxn modelId="{B11E616D-DB64-40EA-B418-E7249D37A8B6}" srcId="{AA281525-CCC3-42E4-8209-EA12B219B956}" destId="{80F83878-7355-4372-A7C5-D28765BA1CAF}" srcOrd="5" destOrd="0" parTransId="{6BB474B3-4E3B-41D4-9BC3-DFAD9D3BB05B}" sibTransId="{9FF44792-4EBF-44D2-B4F6-A49BD6F8F2AF}"/>
    <dgm:cxn modelId="{E243BF8F-9E6B-4D64-AC8D-AA32967A8F20}" srcId="{AA281525-CCC3-42E4-8209-EA12B219B956}" destId="{17405430-6BB9-44CB-9C09-A0D52377BC6E}" srcOrd="0" destOrd="0" parTransId="{99BAF5C0-39FC-4DBC-8131-77183948108A}" sibTransId="{F09A9519-809C-4909-A190-0B9F7E14044C}"/>
    <dgm:cxn modelId="{7B911085-C0B5-4B1C-B60F-D92E91BAF4D1}" srcId="{30FEF9F0-1FFB-4E3D-AD40-C9CF11C90652}" destId="{50354211-18EC-47C0-9A4F-8BB25C5DD907}" srcOrd="11" destOrd="0" parTransId="{0F6513C8-DA30-46BA-9FA7-984990CFECFB}" sibTransId="{AC3A62F1-D52A-4BBD-91B6-01F0F70EB88D}"/>
    <dgm:cxn modelId="{B63D79BC-B3F9-4CEA-B8CF-CAA8DFD43A97}" type="presOf" srcId="{5EF00B9A-D9A5-491A-BB70-5F8FDE5D4C7F}" destId="{F01E4337-7EF1-4787-920B-202A986B1DAA}" srcOrd="0" destOrd="2" presId="urn:microsoft.com/office/officeart/2005/8/layout/hList1"/>
    <dgm:cxn modelId="{90A82312-101A-412B-83A9-582DE784E8F2}" srcId="{AA281525-CCC3-42E4-8209-EA12B219B956}" destId="{A4A59A61-0087-4235-BCD0-92F164FFFF6F}" srcOrd="9" destOrd="0" parTransId="{7D776548-F700-4432-8344-E8F9CA7D7722}" sibTransId="{46D781F0-375A-40D3-8A43-6B0F8767A9B5}"/>
    <dgm:cxn modelId="{BBD53634-1F43-42E9-806F-266FABF3E54D}" srcId="{AA281525-CCC3-42E4-8209-EA12B219B956}" destId="{635AB431-26B4-42E0-B8A9-E1D9AF34657B}" srcOrd="2" destOrd="0" parTransId="{C3B97F88-D710-4296-9282-63462D6887A3}" sibTransId="{D2EDC30C-198A-4724-9511-7B6AEFE33A61}"/>
    <dgm:cxn modelId="{F063D4FE-7EA6-4CD5-B8AC-8DD55B05B44A}" type="presOf" srcId="{76E01715-3784-4FDD-968F-11BBEF1AC6D4}" destId="{E3D8D47A-D3ED-4C5F-B1AF-519E642FCB1D}" srcOrd="0" destOrd="6" presId="urn:microsoft.com/office/officeart/2005/8/layout/hList1"/>
    <dgm:cxn modelId="{9566B570-CD64-4970-8B58-8EB29B43E14A}" srcId="{30FEF9F0-1FFB-4E3D-AD40-C9CF11C90652}" destId="{7D2CCE4B-DDF3-43D0-A9B8-1A9FF768E0E6}" srcOrd="9" destOrd="0" parTransId="{56A4599D-E139-45E5-A724-CD8A384BE1EC}" sibTransId="{E9DDF804-ABB0-4E12-9051-62669D722D43}"/>
    <dgm:cxn modelId="{2BC48705-EFA9-4B7F-875F-DA0B0FCFA7A3}" srcId="{30FEF9F0-1FFB-4E3D-AD40-C9CF11C90652}" destId="{46F198CA-DC43-4AFC-B493-A180D5AD51BA}" srcOrd="7" destOrd="0" parTransId="{D8CB1415-302B-466E-B056-0B9E53350B97}" sibTransId="{0BFB42D6-6B8D-4571-9AE6-B9DD195BE94B}"/>
    <dgm:cxn modelId="{6D0FCE81-8822-4D68-9BB3-E66DB7031AB3}" type="presOf" srcId="{6FB3CA3A-4612-472D-87E5-BC5C3B4DFA70}" destId="{E3D8D47A-D3ED-4C5F-B1AF-519E642FCB1D}" srcOrd="0" destOrd="7" presId="urn:microsoft.com/office/officeart/2005/8/layout/hList1"/>
    <dgm:cxn modelId="{848FDE42-389A-49CB-BCB7-8FC33A6C7D67}" srcId="{AA281525-CCC3-42E4-8209-EA12B219B956}" destId="{3C20ED4A-531E-4CF5-B42D-C68ED92A3764}" srcOrd="4" destOrd="0" parTransId="{BB733539-6367-4528-8C6B-F0059487D670}" sibTransId="{68E11E45-31DB-4069-97FD-7BAA4483C428}"/>
    <dgm:cxn modelId="{72046273-25C6-4B64-9ED9-1121ADCDE954}" type="presOf" srcId="{FB465034-DD1F-425F-BC4C-A2D1B5398749}" destId="{E3D8D47A-D3ED-4C5F-B1AF-519E642FCB1D}" srcOrd="0" destOrd="1" presId="urn:microsoft.com/office/officeart/2005/8/layout/hList1"/>
    <dgm:cxn modelId="{2F4AF370-0324-44C6-ABF5-2101427F0566}" srcId="{30FEF9F0-1FFB-4E3D-AD40-C9CF11C90652}" destId="{51E5D065-E897-4B3D-991A-5B4F54CF5A1C}" srcOrd="6" destOrd="0" parTransId="{82D4B260-F62A-485B-AA5D-38297D8ED686}" sibTransId="{28F19D70-6A84-4418-AF95-84DFA7D18299}"/>
    <dgm:cxn modelId="{40586E31-1F02-438E-8E05-A0E8244A8001}" type="presOf" srcId="{AA281525-CCC3-42E4-8209-EA12B219B956}" destId="{9A14451D-2D29-4E73-91EF-5ABC5B824D53}" srcOrd="0" destOrd="0" presId="urn:microsoft.com/office/officeart/2005/8/layout/hList1"/>
    <dgm:cxn modelId="{BF9D1D95-3113-4989-8FAF-C76EC186742D}" srcId="{30FEF9F0-1FFB-4E3D-AD40-C9CF11C90652}" destId="{86E4B7F9-183A-4C4E-B957-3F9F4388AE00}" srcOrd="4" destOrd="0" parTransId="{CBA9D5A6-65E9-4E1A-8C38-805E9FD25332}" sibTransId="{D7D2E70A-2FF7-4528-8BC8-8A38F24077E5}"/>
    <dgm:cxn modelId="{8D32B0AE-645B-4B95-8F0B-2B8ACD661DF8}" type="presOf" srcId="{47051761-77DF-4302-A80C-92854D2B00A7}" destId="{F01E4337-7EF1-4787-920B-202A986B1DAA}" srcOrd="0" destOrd="1" presId="urn:microsoft.com/office/officeart/2005/8/layout/hList1"/>
    <dgm:cxn modelId="{0EEDFA6A-CE2F-46F4-9852-8386BFF6AA29}" type="presOf" srcId="{B47CC707-BBCA-409E-86F9-C46205D96DB7}" destId="{F01E4337-7EF1-4787-920B-202A986B1DAA}" srcOrd="0" destOrd="8" presId="urn:microsoft.com/office/officeart/2005/8/layout/hList1"/>
    <dgm:cxn modelId="{DCBF6210-418E-49E5-BB6C-AC492F4DDF97}" srcId="{AA281525-CCC3-42E4-8209-EA12B219B956}" destId="{D2EDBB11-3CDA-46EC-8030-43C634CC56FD}" srcOrd="10" destOrd="0" parTransId="{E664ACED-FBEB-47C8-8675-168E1E13168C}" sibTransId="{AD9E4AFE-B3AC-4170-ACDA-4A282933E94E}"/>
    <dgm:cxn modelId="{B610F039-EA3D-4ADA-AEEF-9083B6D66407}" srcId="{30FEF9F0-1FFB-4E3D-AD40-C9CF11C90652}" destId="{35E07BF5-174F-484C-AE36-404475746A2F}" srcOrd="10" destOrd="0" parTransId="{33E34FBE-DBB3-440C-8E27-A4586F2933F8}" sibTransId="{9B6E6D8D-2751-4208-A5E6-875065E523CB}"/>
    <dgm:cxn modelId="{6EB24A5D-8243-46EC-A2EC-68B28DDF37BC}" type="presOf" srcId="{7D2CCE4B-DDF3-43D0-A9B8-1A9FF768E0E6}" destId="{F01E4337-7EF1-4787-920B-202A986B1DAA}" srcOrd="0" destOrd="9" presId="urn:microsoft.com/office/officeart/2005/8/layout/hList1"/>
    <dgm:cxn modelId="{215F21FD-91D1-47F8-A5ED-FB10BDB42A24}" type="presOf" srcId="{35E07BF5-174F-484C-AE36-404475746A2F}" destId="{F01E4337-7EF1-4787-920B-202A986B1DAA}" srcOrd="0" destOrd="10" presId="urn:microsoft.com/office/officeart/2005/8/layout/hList1"/>
    <dgm:cxn modelId="{D6CB7AA1-62FC-4625-9DFC-01D97CDD8278}" srcId="{30FEF9F0-1FFB-4E3D-AD40-C9CF11C90652}" destId="{C12DC4AB-1D2F-4C6A-AC70-F6565CE05B9B}" srcOrd="0" destOrd="0" parTransId="{7A4F4A0F-CF0A-4DCF-950F-68EC53A070C9}" sibTransId="{56227CCC-45C9-4376-8237-8562D583274D}"/>
    <dgm:cxn modelId="{C5E30002-812F-4ED3-974B-6C613F0B460E}" type="presOf" srcId="{50354211-18EC-47C0-9A4F-8BB25C5DD907}" destId="{F01E4337-7EF1-4787-920B-202A986B1DAA}" srcOrd="0" destOrd="11" presId="urn:microsoft.com/office/officeart/2005/8/layout/hList1"/>
    <dgm:cxn modelId="{CEB06B93-035D-4138-8E2D-081E04E2E624}" srcId="{30FEF9F0-1FFB-4E3D-AD40-C9CF11C90652}" destId="{47051761-77DF-4302-A80C-92854D2B00A7}" srcOrd="1" destOrd="0" parTransId="{BA65A8D9-AD6B-4B2E-8CA6-12E832484ADD}" sibTransId="{3961C34C-A8DF-497D-A7B9-659263CE1EA5}"/>
    <dgm:cxn modelId="{41B4ED62-3995-43F8-87AD-DF708AF7320E}" type="presOf" srcId="{86E4B7F9-183A-4C4E-B957-3F9F4388AE00}" destId="{F01E4337-7EF1-4787-920B-202A986B1DAA}" srcOrd="0" destOrd="4" presId="urn:microsoft.com/office/officeart/2005/8/layout/hList1"/>
    <dgm:cxn modelId="{0B729CA7-3FBF-428A-91EF-5860C769BAFC}" srcId="{30FEF9F0-1FFB-4E3D-AD40-C9CF11C90652}" destId="{AB2B0E67-0B6A-4EEE-B3E7-54AA770586AE}" srcOrd="3" destOrd="0" parTransId="{2580011F-82A0-489C-9231-5A294897D4CE}" sibTransId="{B996BC5B-1C44-48D5-A8F6-73446FD6FF5F}"/>
    <dgm:cxn modelId="{2CFA3AD5-30E1-43AC-9ECC-09EFB7996A40}" type="presOf" srcId="{30FEF9F0-1FFB-4E3D-AD40-C9CF11C90652}" destId="{646EC704-D0FA-490B-BC76-181A039650A3}" srcOrd="0" destOrd="0" presId="urn:microsoft.com/office/officeart/2005/8/layout/hList1"/>
    <dgm:cxn modelId="{8EDE2B9E-A830-4C69-B470-E49F279BBBAE}" type="presOf" srcId="{46F198CA-DC43-4AFC-B493-A180D5AD51BA}" destId="{F01E4337-7EF1-4787-920B-202A986B1DAA}" srcOrd="0" destOrd="7" presId="urn:microsoft.com/office/officeart/2005/8/layout/hList1"/>
    <dgm:cxn modelId="{C96CF40B-4CE9-455D-B8DC-3BA108DF048D}" type="presOf" srcId="{54D2A516-CB2A-45DA-92E7-96EF3D64D421}" destId="{E3D8D47A-D3ED-4C5F-B1AF-519E642FCB1D}" srcOrd="0" destOrd="8" presId="urn:microsoft.com/office/officeart/2005/8/layout/hList1"/>
    <dgm:cxn modelId="{E08E2679-5B8F-4176-A602-A2ADD8BE9B0A}" type="presOf" srcId="{635AB431-26B4-42E0-B8A9-E1D9AF34657B}" destId="{E3D8D47A-D3ED-4C5F-B1AF-519E642FCB1D}" srcOrd="0" destOrd="2" presId="urn:microsoft.com/office/officeart/2005/8/layout/hList1"/>
    <dgm:cxn modelId="{61FA27A6-6C4F-4F61-82A8-A4EDC4805A9D}" srcId="{C51618E3-D9F1-4A59-A4CC-C20DCA6461EA}" destId="{30FEF9F0-1FFB-4E3D-AD40-C9CF11C90652}" srcOrd="0" destOrd="0" parTransId="{462A10DB-6110-4DF7-8C93-677BEA23ECD4}" sibTransId="{2BE4A47E-2F78-489F-9F21-444F55D2B5D5}"/>
    <dgm:cxn modelId="{F8130C09-5278-44EC-908A-1E4190410670}" srcId="{30FEF9F0-1FFB-4E3D-AD40-C9CF11C90652}" destId="{A0E8CB8E-8B20-461B-9C4C-BD91E215A83E}" srcOrd="5" destOrd="0" parTransId="{F793F6FD-6DC0-414F-8344-36B95BE10C6C}" sibTransId="{33CE61A5-1C92-41D7-BD32-49147BD3D17A}"/>
    <dgm:cxn modelId="{7A7CE31D-D168-44E5-ADA6-2CEB56594FD6}" type="presOf" srcId="{C51618E3-D9F1-4A59-A4CC-C20DCA6461EA}" destId="{1E169B37-2EE0-4124-A5AF-D68ED79D39FA}" srcOrd="0" destOrd="0" presId="urn:microsoft.com/office/officeart/2005/8/layout/hList1"/>
    <dgm:cxn modelId="{7640E04C-DF5D-468D-8494-733C2E26AEA4}" srcId="{AA281525-CCC3-42E4-8209-EA12B219B956}" destId="{FB465034-DD1F-425F-BC4C-A2D1B5398749}" srcOrd="1" destOrd="0" parTransId="{06D791B8-881B-4F3A-9D28-1032E1959319}" sibTransId="{C155821D-FFDF-4D57-B5D5-213E806A1E8E}"/>
    <dgm:cxn modelId="{B88CDE0B-4324-427F-BA40-5A10C8D76922}" srcId="{AA281525-CCC3-42E4-8209-EA12B219B956}" destId="{6FB3CA3A-4612-472D-87E5-BC5C3B4DFA70}" srcOrd="7" destOrd="0" parTransId="{14852E9C-AF7E-4741-AF26-7E6D755663E3}" sibTransId="{83D3C2AB-C82A-46D3-BE19-FB56B841B5C8}"/>
    <dgm:cxn modelId="{36559396-4EB7-4B54-A38F-7CDB1C790CF0}" type="presOf" srcId="{C12DC4AB-1D2F-4C6A-AC70-F6565CE05B9B}" destId="{F01E4337-7EF1-4787-920B-202A986B1DAA}" srcOrd="0" destOrd="0" presId="urn:microsoft.com/office/officeart/2005/8/layout/hList1"/>
    <dgm:cxn modelId="{D3D0CA1A-5A3A-49E6-8828-42B03B325950}" srcId="{C51618E3-D9F1-4A59-A4CC-C20DCA6461EA}" destId="{AA281525-CCC3-42E4-8209-EA12B219B956}" srcOrd="1" destOrd="0" parTransId="{F63FC5CA-8303-44C2-9F2F-4608A1957743}" sibTransId="{B3C22110-32C9-40B1-AE0A-86834CA6D106}"/>
    <dgm:cxn modelId="{2965CE18-356C-473D-BD77-CCB3717912FF}" srcId="{AA281525-CCC3-42E4-8209-EA12B219B956}" destId="{54D2A516-CB2A-45DA-92E7-96EF3D64D421}" srcOrd="8" destOrd="0" parTransId="{7BDC4EEF-F882-41C2-958D-F2CFFC8C7FA7}" sibTransId="{AD351E79-E890-477B-A839-6D6B7B85FF9E}"/>
    <dgm:cxn modelId="{F8AE497A-7BC2-4546-9DAE-11BC30CBDA6B}" type="presOf" srcId="{AB2B0E67-0B6A-4EEE-B3E7-54AA770586AE}" destId="{F01E4337-7EF1-4787-920B-202A986B1DAA}" srcOrd="0" destOrd="3" presId="urn:microsoft.com/office/officeart/2005/8/layout/hList1"/>
    <dgm:cxn modelId="{855C3A0F-5D76-4F16-8D2E-4A7048C26949}" type="presOf" srcId="{17405430-6BB9-44CB-9C09-A0D52377BC6E}" destId="{E3D8D47A-D3ED-4C5F-B1AF-519E642FCB1D}" srcOrd="0" destOrd="0" presId="urn:microsoft.com/office/officeart/2005/8/layout/hList1"/>
    <dgm:cxn modelId="{D2A640FD-EF3E-4319-AEF5-B8766B56B0CD}" type="presOf" srcId="{51E5D065-E897-4B3D-991A-5B4F54CF5A1C}" destId="{F01E4337-7EF1-4787-920B-202A986B1DAA}" srcOrd="0" destOrd="6" presId="urn:microsoft.com/office/officeart/2005/8/layout/hList1"/>
    <dgm:cxn modelId="{65540772-A94F-403E-9DE7-5B84C6843777}" type="presOf" srcId="{A4A59A61-0087-4235-BCD0-92F164FFFF6F}" destId="{E3D8D47A-D3ED-4C5F-B1AF-519E642FCB1D}" srcOrd="0" destOrd="9" presId="urn:microsoft.com/office/officeart/2005/8/layout/hList1"/>
    <dgm:cxn modelId="{ECB60CE2-25C0-41E9-B239-5BD6E088CE8E}" type="presOf" srcId="{A0E8CB8E-8B20-461B-9C4C-BD91E215A83E}" destId="{F01E4337-7EF1-4787-920B-202A986B1DAA}" srcOrd="0" destOrd="5" presId="urn:microsoft.com/office/officeart/2005/8/layout/hList1"/>
    <dgm:cxn modelId="{D350D59C-45FC-4CDD-BC4D-F38DD5FA669B}" type="presOf" srcId="{80F83878-7355-4372-A7C5-D28765BA1CAF}" destId="{E3D8D47A-D3ED-4C5F-B1AF-519E642FCB1D}" srcOrd="0" destOrd="5" presId="urn:microsoft.com/office/officeart/2005/8/layout/hList1"/>
    <dgm:cxn modelId="{8D9110C8-37E1-4B93-B59C-4E2300A5EECA}" type="presParOf" srcId="{1E169B37-2EE0-4124-A5AF-D68ED79D39FA}" destId="{EF343D95-EDEE-4329-82F4-56453E3591A2}" srcOrd="0" destOrd="0" presId="urn:microsoft.com/office/officeart/2005/8/layout/hList1"/>
    <dgm:cxn modelId="{FF9E2A3E-94C2-4ECE-8E77-5666E5B1F959}" type="presParOf" srcId="{EF343D95-EDEE-4329-82F4-56453E3591A2}" destId="{646EC704-D0FA-490B-BC76-181A039650A3}" srcOrd="0" destOrd="0" presId="urn:microsoft.com/office/officeart/2005/8/layout/hList1"/>
    <dgm:cxn modelId="{A8717853-3BC0-401D-A28F-EDBE4CFEE116}" type="presParOf" srcId="{EF343D95-EDEE-4329-82F4-56453E3591A2}" destId="{F01E4337-7EF1-4787-920B-202A986B1DAA}" srcOrd="1" destOrd="0" presId="urn:microsoft.com/office/officeart/2005/8/layout/hList1"/>
    <dgm:cxn modelId="{897A3F17-6937-4192-BC6D-57069203F810}" type="presParOf" srcId="{1E169B37-2EE0-4124-A5AF-D68ED79D39FA}" destId="{C695FCCC-924B-4EF5-A234-0D64F91E24E7}" srcOrd="1" destOrd="0" presId="urn:microsoft.com/office/officeart/2005/8/layout/hList1"/>
    <dgm:cxn modelId="{E4D6EE1A-4C01-4B19-9298-2817A4893061}" type="presParOf" srcId="{1E169B37-2EE0-4124-A5AF-D68ED79D39FA}" destId="{7ADD48FF-126A-456C-832F-D56B57D0F435}" srcOrd="2" destOrd="0" presId="urn:microsoft.com/office/officeart/2005/8/layout/hList1"/>
    <dgm:cxn modelId="{A68DBC97-C81B-4D3C-AB5D-AA81B3606526}" type="presParOf" srcId="{7ADD48FF-126A-456C-832F-D56B57D0F435}" destId="{9A14451D-2D29-4E73-91EF-5ABC5B824D53}" srcOrd="0" destOrd="0" presId="urn:microsoft.com/office/officeart/2005/8/layout/hList1"/>
    <dgm:cxn modelId="{8090BEC2-F624-479F-AE35-5A4A48A711DB}" type="presParOf" srcId="{7ADD48FF-126A-456C-832F-D56B57D0F435}" destId="{E3D8D47A-D3ED-4C5F-B1AF-519E642FCB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8A6667-CF06-42BA-9A91-F33B70237B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5B24F-4C7B-420F-8607-7AAED7974D55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AFRICANA STUDIES</a:t>
          </a:r>
          <a:endParaRPr lang="en-US" sz="1700" dirty="0"/>
        </a:p>
      </dgm:t>
    </dgm:pt>
    <dgm:pt modelId="{48FC6A6A-8E63-4ED3-BDA6-6C01C7251912}" type="parTrans" cxnId="{C1D04C1D-A8F1-467C-9523-5A879137E2A6}">
      <dgm:prSet/>
      <dgm:spPr/>
      <dgm:t>
        <a:bodyPr/>
        <a:lstStyle/>
        <a:p>
          <a:endParaRPr lang="en-US"/>
        </a:p>
      </dgm:t>
    </dgm:pt>
    <dgm:pt modelId="{681E779F-EFF3-49E1-AB04-A8DB68E69B62}" type="sibTrans" cxnId="{C1D04C1D-A8F1-467C-9523-5A879137E2A6}">
      <dgm:prSet/>
      <dgm:spPr/>
      <dgm:t>
        <a:bodyPr/>
        <a:lstStyle/>
        <a:p>
          <a:endParaRPr lang="en-US"/>
        </a:p>
      </dgm:t>
    </dgm:pt>
    <dgm:pt modelId="{AF67AA64-CE57-43F1-ACEF-302ACC1137C4}">
      <dgm:prSet phldrT="[Text]"/>
      <dgm:spPr>
        <a:noFill/>
      </dgm:spPr>
      <dgm:t>
        <a:bodyPr/>
        <a:lstStyle/>
        <a:p>
          <a:r>
            <a:rPr lang="en-US" dirty="0" smtClean="0"/>
            <a:t>Foreign Service Officer</a:t>
          </a:r>
          <a:endParaRPr lang="en-US" dirty="0"/>
        </a:p>
      </dgm:t>
    </dgm:pt>
    <dgm:pt modelId="{B2D525AA-C698-40C0-A619-74EFDD26E8C8}" type="parTrans" cxnId="{61E1EC87-A4D2-490B-9612-67C49BBC8DAE}">
      <dgm:prSet/>
      <dgm:spPr/>
      <dgm:t>
        <a:bodyPr/>
        <a:lstStyle/>
        <a:p>
          <a:endParaRPr lang="en-US"/>
        </a:p>
      </dgm:t>
    </dgm:pt>
    <dgm:pt modelId="{7B177E2D-16E7-45E3-BD91-B81536629B80}" type="sibTrans" cxnId="{61E1EC87-A4D2-490B-9612-67C49BBC8DAE}">
      <dgm:prSet/>
      <dgm:spPr/>
      <dgm:t>
        <a:bodyPr/>
        <a:lstStyle/>
        <a:p>
          <a:endParaRPr lang="en-US"/>
        </a:p>
      </dgm:t>
    </dgm:pt>
    <dgm:pt modelId="{812730D4-46B1-4889-BC2F-752B78668FF7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AMERICAN STUDIES</a:t>
          </a:r>
          <a:endParaRPr lang="en-US" sz="1700" dirty="0"/>
        </a:p>
      </dgm:t>
    </dgm:pt>
    <dgm:pt modelId="{0FC9B017-E461-4980-984F-45940F37E088}" type="parTrans" cxnId="{9B8A2DED-A5E3-40A2-AE4F-66BD95C22A37}">
      <dgm:prSet/>
      <dgm:spPr/>
      <dgm:t>
        <a:bodyPr/>
        <a:lstStyle/>
        <a:p>
          <a:endParaRPr lang="en-US"/>
        </a:p>
      </dgm:t>
    </dgm:pt>
    <dgm:pt modelId="{BE418A94-A3C4-484C-AADB-E64F17049206}" type="sibTrans" cxnId="{9B8A2DED-A5E3-40A2-AE4F-66BD95C22A37}">
      <dgm:prSet/>
      <dgm:spPr/>
      <dgm:t>
        <a:bodyPr/>
        <a:lstStyle/>
        <a:p>
          <a:endParaRPr lang="en-US"/>
        </a:p>
      </dgm:t>
    </dgm:pt>
    <dgm:pt modelId="{3E5846D4-5768-4DD9-99A5-14567000D239}">
      <dgm:prSet phldrT="[Text]"/>
      <dgm:spPr>
        <a:noFill/>
      </dgm:spPr>
      <dgm:t>
        <a:bodyPr/>
        <a:lstStyle/>
        <a:p>
          <a:r>
            <a:rPr lang="en-US" dirty="0" smtClean="0"/>
            <a:t>Policy Advisor/Analyst</a:t>
          </a:r>
          <a:endParaRPr lang="en-US" dirty="0"/>
        </a:p>
      </dgm:t>
    </dgm:pt>
    <dgm:pt modelId="{7DAFD66A-A458-4162-A8B6-790DDBC0B1C2}" type="parTrans" cxnId="{FF7AE480-6853-49A6-AF3F-EA6B5740A38B}">
      <dgm:prSet/>
      <dgm:spPr/>
      <dgm:t>
        <a:bodyPr/>
        <a:lstStyle/>
        <a:p>
          <a:endParaRPr lang="en-US"/>
        </a:p>
      </dgm:t>
    </dgm:pt>
    <dgm:pt modelId="{3C8F866F-C4B1-4828-BA79-B7BA19779A28}" type="sibTrans" cxnId="{FF7AE480-6853-49A6-AF3F-EA6B5740A38B}">
      <dgm:prSet/>
      <dgm:spPr/>
      <dgm:t>
        <a:bodyPr/>
        <a:lstStyle/>
        <a:p>
          <a:endParaRPr lang="en-US"/>
        </a:p>
      </dgm:t>
    </dgm:pt>
    <dgm:pt modelId="{1E545452-5312-42E9-BD8E-6866CC7A1082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ASIAN STUDIES</a:t>
          </a:r>
          <a:endParaRPr lang="en-US" sz="1700" dirty="0"/>
        </a:p>
      </dgm:t>
    </dgm:pt>
    <dgm:pt modelId="{45448144-20F4-471C-932C-D7256F109DA7}" type="parTrans" cxnId="{53C4C0BE-9E95-4C2B-BC2B-F27F5A601ED8}">
      <dgm:prSet/>
      <dgm:spPr/>
      <dgm:t>
        <a:bodyPr/>
        <a:lstStyle/>
        <a:p>
          <a:endParaRPr lang="en-US"/>
        </a:p>
      </dgm:t>
    </dgm:pt>
    <dgm:pt modelId="{16F2D3E0-0E90-4235-A4C6-A5191AAC5546}" type="sibTrans" cxnId="{53C4C0BE-9E95-4C2B-BC2B-F27F5A601ED8}">
      <dgm:prSet/>
      <dgm:spPr/>
      <dgm:t>
        <a:bodyPr/>
        <a:lstStyle/>
        <a:p>
          <a:endParaRPr lang="en-US"/>
        </a:p>
      </dgm:t>
    </dgm:pt>
    <dgm:pt modelId="{7C127F9F-0285-46DA-8599-81AA40B5402A}">
      <dgm:prSet phldrT="[Text]"/>
      <dgm:spPr>
        <a:noFill/>
      </dgm:spPr>
      <dgm:t>
        <a:bodyPr/>
        <a:lstStyle/>
        <a:p>
          <a:r>
            <a:rPr lang="en-US" dirty="0" smtClean="0"/>
            <a:t>Affirmative Action Worker</a:t>
          </a:r>
          <a:endParaRPr lang="en-US" dirty="0"/>
        </a:p>
      </dgm:t>
    </dgm:pt>
    <dgm:pt modelId="{97CB4631-0B91-4FC1-8A70-1888DD76DAD2}" type="parTrans" cxnId="{4A1F17BE-DB29-4B0F-9855-52D13C271265}">
      <dgm:prSet/>
      <dgm:spPr/>
      <dgm:t>
        <a:bodyPr/>
        <a:lstStyle/>
        <a:p>
          <a:endParaRPr lang="en-US"/>
        </a:p>
      </dgm:t>
    </dgm:pt>
    <dgm:pt modelId="{6552FCCF-85FE-4B53-90D2-F75D9DC951C2}" type="sibTrans" cxnId="{4A1F17BE-DB29-4B0F-9855-52D13C271265}">
      <dgm:prSet/>
      <dgm:spPr/>
      <dgm:t>
        <a:bodyPr/>
        <a:lstStyle/>
        <a:p>
          <a:endParaRPr lang="en-US"/>
        </a:p>
      </dgm:t>
    </dgm:pt>
    <dgm:pt modelId="{4780D119-C874-4F18-AE75-CCC2113EC690}">
      <dgm:prSet phldrT="[Text]"/>
      <dgm:spPr>
        <a:noFill/>
      </dgm:spPr>
      <dgm:t>
        <a:bodyPr/>
        <a:lstStyle/>
        <a:p>
          <a:r>
            <a:rPr lang="en-US" dirty="0" smtClean="0"/>
            <a:t>Educational Admissions Officer</a:t>
          </a:r>
          <a:endParaRPr lang="en-US" dirty="0"/>
        </a:p>
      </dgm:t>
    </dgm:pt>
    <dgm:pt modelId="{B3D6E315-0E36-4C04-A912-07DB9329B366}" type="parTrans" cxnId="{9D03757D-36D4-4664-948F-641FC28E32C9}">
      <dgm:prSet/>
      <dgm:spPr/>
      <dgm:t>
        <a:bodyPr/>
        <a:lstStyle/>
        <a:p>
          <a:endParaRPr lang="en-US"/>
        </a:p>
      </dgm:t>
    </dgm:pt>
    <dgm:pt modelId="{AD39A16E-BF17-4A20-85CE-1AF0144587A0}" type="sibTrans" cxnId="{9D03757D-36D4-4664-948F-641FC28E32C9}">
      <dgm:prSet/>
      <dgm:spPr/>
      <dgm:t>
        <a:bodyPr/>
        <a:lstStyle/>
        <a:p>
          <a:endParaRPr lang="en-US"/>
        </a:p>
      </dgm:t>
    </dgm:pt>
    <dgm:pt modelId="{54B605E7-FC9D-40DE-ADA0-DB8F16F1EAF5}">
      <dgm:prSet phldrT="[Text]"/>
      <dgm:spPr>
        <a:noFill/>
      </dgm:spPr>
      <dgm:t>
        <a:bodyPr/>
        <a:lstStyle/>
        <a:p>
          <a:r>
            <a:rPr lang="en-US" dirty="0" smtClean="0"/>
            <a:t>Community Mobilization Director</a:t>
          </a:r>
          <a:endParaRPr lang="en-US" dirty="0"/>
        </a:p>
      </dgm:t>
    </dgm:pt>
    <dgm:pt modelId="{3E58155A-1FD8-42E2-A7A9-6DA294DF6EB5}" type="parTrans" cxnId="{F4DE457E-2852-48EE-820D-2303211BE80F}">
      <dgm:prSet/>
      <dgm:spPr/>
      <dgm:t>
        <a:bodyPr/>
        <a:lstStyle/>
        <a:p>
          <a:endParaRPr lang="en-US"/>
        </a:p>
      </dgm:t>
    </dgm:pt>
    <dgm:pt modelId="{E7480CCF-8750-44DA-A6D1-5ACD5F5F61D0}" type="sibTrans" cxnId="{F4DE457E-2852-48EE-820D-2303211BE80F}">
      <dgm:prSet/>
      <dgm:spPr/>
      <dgm:t>
        <a:bodyPr/>
        <a:lstStyle/>
        <a:p>
          <a:endParaRPr lang="en-US"/>
        </a:p>
      </dgm:t>
    </dgm:pt>
    <dgm:pt modelId="{16D1D598-31F2-49F9-99BC-E3145ACDA6FE}">
      <dgm:prSet phldrT="[Text]"/>
      <dgm:spPr>
        <a:noFill/>
      </dgm:spPr>
      <dgm:t>
        <a:bodyPr/>
        <a:lstStyle/>
        <a:p>
          <a:r>
            <a:rPr lang="en-US" dirty="0" smtClean="0"/>
            <a:t>Travel &amp; Tourism Coordinator</a:t>
          </a:r>
          <a:endParaRPr lang="en-US" dirty="0"/>
        </a:p>
      </dgm:t>
    </dgm:pt>
    <dgm:pt modelId="{29B2801E-9B65-4071-BD1B-207EAA13D47D}" type="parTrans" cxnId="{2CE3E22E-C621-4EED-B101-823C5A64093B}">
      <dgm:prSet/>
      <dgm:spPr/>
      <dgm:t>
        <a:bodyPr/>
        <a:lstStyle/>
        <a:p>
          <a:endParaRPr lang="en-US"/>
        </a:p>
      </dgm:t>
    </dgm:pt>
    <dgm:pt modelId="{BD4CA1A4-73D4-4CAD-9CE3-0C06E027E687}" type="sibTrans" cxnId="{2CE3E22E-C621-4EED-B101-823C5A64093B}">
      <dgm:prSet/>
      <dgm:spPr/>
      <dgm:t>
        <a:bodyPr/>
        <a:lstStyle/>
        <a:p>
          <a:endParaRPr lang="en-US"/>
        </a:p>
      </dgm:t>
    </dgm:pt>
    <dgm:pt modelId="{F407F63E-159C-4ED3-A730-2C71775B2559}">
      <dgm:prSet phldrT="[Text]"/>
      <dgm:spPr>
        <a:noFill/>
      </dgm:spPr>
      <dgm:t>
        <a:bodyPr/>
        <a:lstStyle/>
        <a:p>
          <a:endParaRPr lang="en-US" dirty="0"/>
        </a:p>
      </dgm:t>
    </dgm:pt>
    <dgm:pt modelId="{F0290E18-13E3-4B0E-8764-A6392BED1F8A}" type="parTrans" cxnId="{0CD15D9B-DB83-4C27-AF86-F1F801BB02D9}">
      <dgm:prSet/>
      <dgm:spPr/>
      <dgm:t>
        <a:bodyPr/>
        <a:lstStyle/>
        <a:p>
          <a:endParaRPr lang="en-US"/>
        </a:p>
      </dgm:t>
    </dgm:pt>
    <dgm:pt modelId="{00CF8DD0-A305-40E2-A549-F62A028CA680}" type="sibTrans" cxnId="{0CD15D9B-DB83-4C27-AF86-F1F801BB02D9}">
      <dgm:prSet/>
      <dgm:spPr/>
      <dgm:t>
        <a:bodyPr/>
        <a:lstStyle/>
        <a:p>
          <a:endParaRPr lang="en-US"/>
        </a:p>
      </dgm:t>
    </dgm:pt>
    <dgm:pt modelId="{9A804DBD-E26F-42E6-9AF3-5CDFA4DA48D9}">
      <dgm:prSet phldrT="[Text]"/>
      <dgm:spPr>
        <a:noFill/>
      </dgm:spPr>
      <dgm:t>
        <a:bodyPr/>
        <a:lstStyle/>
        <a:p>
          <a:r>
            <a:rPr lang="en-US" dirty="0" smtClean="0"/>
            <a:t>Diversity Officer</a:t>
          </a:r>
          <a:endParaRPr lang="en-US" dirty="0"/>
        </a:p>
      </dgm:t>
    </dgm:pt>
    <dgm:pt modelId="{45BE1031-8A52-477D-8D7D-0E4589EEF22B}" type="parTrans" cxnId="{6C49792E-2DCA-43F0-BA5E-AC9AB712222B}">
      <dgm:prSet/>
      <dgm:spPr/>
      <dgm:t>
        <a:bodyPr/>
        <a:lstStyle/>
        <a:p>
          <a:endParaRPr lang="en-US"/>
        </a:p>
      </dgm:t>
    </dgm:pt>
    <dgm:pt modelId="{ED715A96-7A41-4C61-88C2-DBB70578D38B}" type="sibTrans" cxnId="{6C49792E-2DCA-43F0-BA5E-AC9AB712222B}">
      <dgm:prSet/>
      <dgm:spPr/>
      <dgm:t>
        <a:bodyPr/>
        <a:lstStyle/>
        <a:p>
          <a:endParaRPr lang="en-US"/>
        </a:p>
      </dgm:t>
    </dgm:pt>
    <dgm:pt modelId="{81C7BD71-7CD3-4051-9CC2-A2D651CF99DD}">
      <dgm:prSet phldrT="[Text]"/>
      <dgm:spPr>
        <a:noFill/>
      </dgm:spPr>
      <dgm:t>
        <a:bodyPr/>
        <a:lstStyle/>
        <a:p>
          <a:r>
            <a:rPr lang="en-US" dirty="0" smtClean="0"/>
            <a:t>Advertising Director</a:t>
          </a:r>
          <a:endParaRPr lang="en-US" dirty="0"/>
        </a:p>
      </dgm:t>
    </dgm:pt>
    <dgm:pt modelId="{48E9897F-BF9E-4991-B2E7-416A8374BCF5}" type="parTrans" cxnId="{5A3C796A-D670-4AB8-B6BB-AA16AA08D133}">
      <dgm:prSet/>
      <dgm:spPr/>
      <dgm:t>
        <a:bodyPr/>
        <a:lstStyle/>
        <a:p>
          <a:endParaRPr lang="en-US"/>
        </a:p>
      </dgm:t>
    </dgm:pt>
    <dgm:pt modelId="{F96C2EF2-7BE4-40EB-80D3-2721A4F6A6A3}" type="sibTrans" cxnId="{5A3C796A-D670-4AB8-B6BB-AA16AA08D133}">
      <dgm:prSet/>
      <dgm:spPr/>
      <dgm:t>
        <a:bodyPr/>
        <a:lstStyle/>
        <a:p>
          <a:endParaRPr lang="en-US"/>
        </a:p>
      </dgm:t>
    </dgm:pt>
    <dgm:pt modelId="{64163FF4-89AB-4628-BB73-6C11BAC75B40}">
      <dgm:prSet phldrT="[Text]"/>
      <dgm:spPr>
        <a:noFill/>
      </dgm:spPr>
      <dgm:t>
        <a:bodyPr/>
        <a:lstStyle/>
        <a:p>
          <a:r>
            <a:rPr lang="en-US" dirty="0" smtClean="0"/>
            <a:t>Political Strategist</a:t>
          </a:r>
          <a:endParaRPr lang="en-US" dirty="0"/>
        </a:p>
      </dgm:t>
    </dgm:pt>
    <dgm:pt modelId="{7789895D-F270-4D54-A228-23FBDBFFB7E6}" type="parTrans" cxnId="{328C142E-587C-42D8-94A6-C83A066947E3}">
      <dgm:prSet/>
      <dgm:spPr/>
      <dgm:t>
        <a:bodyPr/>
        <a:lstStyle/>
        <a:p>
          <a:endParaRPr lang="en-US"/>
        </a:p>
      </dgm:t>
    </dgm:pt>
    <dgm:pt modelId="{7DB5E25C-E9AD-4D3C-AC51-36B7D915991C}" type="sibTrans" cxnId="{328C142E-587C-42D8-94A6-C83A066947E3}">
      <dgm:prSet/>
      <dgm:spPr/>
      <dgm:t>
        <a:bodyPr/>
        <a:lstStyle/>
        <a:p>
          <a:endParaRPr lang="en-US"/>
        </a:p>
      </dgm:t>
    </dgm:pt>
    <dgm:pt modelId="{47636699-19F5-46E4-8AC7-3F8F554F75C7}">
      <dgm:prSet phldrT="[Text]"/>
      <dgm:spPr>
        <a:noFill/>
      </dgm:spPr>
      <dgm:t>
        <a:bodyPr/>
        <a:lstStyle/>
        <a:p>
          <a:r>
            <a:rPr lang="en-US" dirty="0" smtClean="0"/>
            <a:t>Non-Profit Foundation Manager</a:t>
          </a:r>
          <a:endParaRPr lang="en-US" dirty="0"/>
        </a:p>
      </dgm:t>
    </dgm:pt>
    <dgm:pt modelId="{5A5397B2-1F1A-4DB8-A00B-3AFC5E372D26}" type="parTrans" cxnId="{8AE1BAC9-6451-4369-9F33-718D543AC5E3}">
      <dgm:prSet/>
      <dgm:spPr/>
      <dgm:t>
        <a:bodyPr/>
        <a:lstStyle/>
        <a:p>
          <a:endParaRPr lang="en-US"/>
        </a:p>
      </dgm:t>
    </dgm:pt>
    <dgm:pt modelId="{89AF2745-77FA-4A4E-972C-CD9980C76079}" type="sibTrans" cxnId="{8AE1BAC9-6451-4369-9F33-718D543AC5E3}">
      <dgm:prSet/>
      <dgm:spPr/>
      <dgm:t>
        <a:bodyPr/>
        <a:lstStyle/>
        <a:p>
          <a:endParaRPr lang="en-US"/>
        </a:p>
      </dgm:t>
    </dgm:pt>
    <dgm:pt modelId="{A2365B2B-C2C7-45FB-8E8E-B7F22FB7F777}">
      <dgm:prSet phldrT="[Text]"/>
      <dgm:spPr>
        <a:noFill/>
      </dgm:spPr>
      <dgm:t>
        <a:bodyPr/>
        <a:lstStyle/>
        <a:p>
          <a:r>
            <a:rPr lang="en-US" dirty="0" smtClean="0"/>
            <a:t>Museum Curator</a:t>
          </a:r>
          <a:endParaRPr lang="en-US" dirty="0"/>
        </a:p>
      </dgm:t>
    </dgm:pt>
    <dgm:pt modelId="{7F526C3C-9377-4D80-AF8F-6A7D936E2B4D}" type="parTrans" cxnId="{79A0D22F-5797-44A0-9F55-028FEFAFFB00}">
      <dgm:prSet/>
      <dgm:spPr/>
      <dgm:t>
        <a:bodyPr/>
        <a:lstStyle/>
        <a:p>
          <a:endParaRPr lang="en-US"/>
        </a:p>
      </dgm:t>
    </dgm:pt>
    <dgm:pt modelId="{9BEC7828-393F-4D93-9146-7D84A2A743C6}" type="sibTrans" cxnId="{79A0D22F-5797-44A0-9F55-028FEFAFFB00}">
      <dgm:prSet/>
      <dgm:spPr/>
      <dgm:t>
        <a:bodyPr/>
        <a:lstStyle/>
        <a:p>
          <a:endParaRPr lang="en-US"/>
        </a:p>
      </dgm:t>
    </dgm:pt>
    <dgm:pt modelId="{3CBEBEA9-19E3-4560-B7A6-2BDDEB67F0C4}">
      <dgm:prSet phldrT="[Text]"/>
      <dgm:spPr>
        <a:noFill/>
      </dgm:spPr>
      <dgm:t>
        <a:bodyPr/>
        <a:lstStyle/>
        <a:p>
          <a:r>
            <a:rPr lang="en-US" dirty="0" smtClean="0"/>
            <a:t>International Affairs Relations Specialist</a:t>
          </a:r>
          <a:endParaRPr lang="en-US" dirty="0"/>
        </a:p>
      </dgm:t>
    </dgm:pt>
    <dgm:pt modelId="{87FA4ABE-50B0-4625-A8C5-439B76B633F9}" type="parTrans" cxnId="{172352BF-8093-47BA-BDCF-B4C8B2875BF1}">
      <dgm:prSet/>
      <dgm:spPr/>
      <dgm:t>
        <a:bodyPr/>
        <a:lstStyle/>
        <a:p>
          <a:endParaRPr lang="en-US"/>
        </a:p>
      </dgm:t>
    </dgm:pt>
    <dgm:pt modelId="{4F456328-4F0D-4A72-BD63-2CA6C431924F}" type="sibTrans" cxnId="{172352BF-8093-47BA-BDCF-B4C8B2875BF1}">
      <dgm:prSet/>
      <dgm:spPr/>
      <dgm:t>
        <a:bodyPr/>
        <a:lstStyle/>
        <a:p>
          <a:endParaRPr lang="en-US"/>
        </a:p>
      </dgm:t>
    </dgm:pt>
    <dgm:pt modelId="{9B66594D-BAE2-461C-B5DC-194739D83155}">
      <dgm:prSet phldrT="[Text]"/>
      <dgm:spPr>
        <a:noFill/>
      </dgm:spPr>
      <dgm:t>
        <a:bodyPr/>
        <a:lstStyle/>
        <a:p>
          <a:r>
            <a:rPr lang="en-US" dirty="0" smtClean="0"/>
            <a:t>Regional Planner</a:t>
          </a:r>
          <a:endParaRPr lang="en-US" dirty="0"/>
        </a:p>
      </dgm:t>
    </dgm:pt>
    <dgm:pt modelId="{0726E090-5912-44EC-A076-74712E3CD579}" type="parTrans" cxnId="{990BEFEC-A210-44FA-BF48-8497876E02C0}">
      <dgm:prSet/>
      <dgm:spPr/>
      <dgm:t>
        <a:bodyPr/>
        <a:lstStyle/>
        <a:p>
          <a:endParaRPr lang="en-US"/>
        </a:p>
      </dgm:t>
    </dgm:pt>
    <dgm:pt modelId="{D2F26615-CB5B-47B3-86AB-A0DE5598F174}" type="sibTrans" cxnId="{990BEFEC-A210-44FA-BF48-8497876E02C0}">
      <dgm:prSet/>
      <dgm:spPr/>
      <dgm:t>
        <a:bodyPr/>
        <a:lstStyle/>
        <a:p>
          <a:endParaRPr lang="en-US"/>
        </a:p>
      </dgm:t>
    </dgm:pt>
    <dgm:pt modelId="{EAB1C851-7FD3-4106-B874-9776418E4DD2}">
      <dgm:prSet phldrT="[Text]"/>
      <dgm:spPr>
        <a:noFill/>
      </dgm:spPr>
      <dgm:t>
        <a:bodyPr/>
        <a:lstStyle/>
        <a:p>
          <a:r>
            <a:rPr lang="en-US" dirty="0" smtClean="0"/>
            <a:t>Director of Development</a:t>
          </a:r>
          <a:endParaRPr lang="en-US" dirty="0"/>
        </a:p>
      </dgm:t>
    </dgm:pt>
    <dgm:pt modelId="{097EB8E4-4F28-459A-8356-BD75983C84F5}" type="parTrans" cxnId="{F10DF212-2A31-46B3-BF6F-C187354251EE}">
      <dgm:prSet/>
      <dgm:spPr/>
      <dgm:t>
        <a:bodyPr/>
        <a:lstStyle/>
        <a:p>
          <a:endParaRPr lang="en-US"/>
        </a:p>
      </dgm:t>
    </dgm:pt>
    <dgm:pt modelId="{62EB5146-36CA-4C9E-9821-0CA2C1D28528}" type="sibTrans" cxnId="{F10DF212-2A31-46B3-BF6F-C187354251EE}">
      <dgm:prSet/>
      <dgm:spPr/>
      <dgm:t>
        <a:bodyPr/>
        <a:lstStyle/>
        <a:p>
          <a:endParaRPr lang="en-US"/>
        </a:p>
      </dgm:t>
    </dgm:pt>
    <dgm:pt modelId="{8B27D9A3-BB52-4FA8-A4BE-AF4C9A3ABDAF}">
      <dgm:prSet phldrT="[Text]"/>
      <dgm:spPr>
        <a:noFill/>
      </dgm:spPr>
      <dgm:t>
        <a:bodyPr/>
        <a:lstStyle/>
        <a:p>
          <a:r>
            <a:rPr lang="en-US" dirty="0" smtClean="0"/>
            <a:t>Museum Development Coordinator</a:t>
          </a:r>
          <a:endParaRPr lang="en-US" dirty="0"/>
        </a:p>
      </dgm:t>
    </dgm:pt>
    <dgm:pt modelId="{640812DC-8E7B-4E99-9115-D904FDCE61A2}" type="parTrans" cxnId="{75E66057-ED2F-49D2-8761-1B29B7055D74}">
      <dgm:prSet/>
      <dgm:spPr/>
      <dgm:t>
        <a:bodyPr/>
        <a:lstStyle/>
        <a:p>
          <a:endParaRPr lang="en-US"/>
        </a:p>
      </dgm:t>
    </dgm:pt>
    <dgm:pt modelId="{70C8A7EA-AFC6-4812-9D07-1706C5192425}" type="sibTrans" cxnId="{75E66057-ED2F-49D2-8761-1B29B7055D74}">
      <dgm:prSet/>
      <dgm:spPr/>
      <dgm:t>
        <a:bodyPr/>
        <a:lstStyle/>
        <a:p>
          <a:endParaRPr lang="en-US"/>
        </a:p>
      </dgm:t>
    </dgm:pt>
    <dgm:pt modelId="{08148D82-0ACB-4AB4-875F-62F8ED75431F}">
      <dgm:prSet phldrT="[Text]"/>
      <dgm:spPr>
        <a:noFill/>
      </dgm:spPr>
      <dgm:t>
        <a:bodyPr/>
        <a:lstStyle/>
        <a:p>
          <a:r>
            <a:rPr lang="en-US" dirty="0" smtClean="0"/>
            <a:t>Hospital Administration Development</a:t>
          </a:r>
          <a:endParaRPr lang="en-US" dirty="0"/>
        </a:p>
      </dgm:t>
    </dgm:pt>
    <dgm:pt modelId="{C2160688-3C25-431D-8144-A07D604C1AA4}" type="parTrans" cxnId="{32A8F10A-DD61-46F8-B86A-F40A09F66D10}">
      <dgm:prSet/>
      <dgm:spPr/>
      <dgm:t>
        <a:bodyPr/>
        <a:lstStyle/>
        <a:p>
          <a:endParaRPr lang="en-US"/>
        </a:p>
      </dgm:t>
    </dgm:pt>
    <dgm:pt modelId="{2A8D076A-A134-44F0-B3E6-02DC0EC9D8D7}" type="sibTrans" cxnId="{32A8F10A-DD61-46F8-B86A-F40A09F66D10}">
      <dgm:prSet/>
      <dgm:spPr/>
      <dgm:t>
        <a:bodyPr/>
        <a:lstStyle/>
        <a:p>
          <a:endParaRPr lang="en-US"/>
        </a:p>
      </dgm:t>
    </dgm:pt>
    <dgm:pt modelId="{CF9093A4-DFE3-4620-A29C-356D64754CD1}">
      <dgm:prSet phldrT="[Text]"/>
      <dgm:spPr>
        <a:noFill/>
      </dgm:spPr>
      <dgm:t>
        <a:bodyPr/>
        <a:lstStyle/>
        <a:p>
          <a:r>
            <a:rPr lang="en-US" dirty="0" smtClean="0"/>
            <a:t>Marketing Specialist</a:t>
          </a:r>
          <a:endParaRPr lang="en-US" dirty="0"/>
        </a:p>
      </dgm:t>
    </dgm:pt>
    <dgm:pt modelId="{8063A92C-9ED6-4BB8-AAE4-6E8E6DADA80D}" type="parTrans" cxnId="{684966EA-0B1A-42D2-A0D8-694E7FE12255}">
      <dgm:prSet/>
      <dgm:spPr/>
      <dgm:t>
        <a:bodyPr/>
        <a:lstStyle/>
        <a:p>
          <a:endParaRPr lang="en-US"/>
        </a:p>
      </dgm:t>
    </dgm:pt>
    <dgm:pt modelId="{1F5A936D-E5B7-49A6-863C-11DA80EB14AA}" type="sibTrans" cxnId="{684966EA-0B1A-42D2-A0D8-694E7FE12255}">
      <dgm:prSet/>
      <dgm:spPr/>
      <dgm:t>
        <a:bodyPr/>
        <a:lstStyle/>
        <a:p>
          <a:endParaRPr lang="en-US"/>
        </a:p>
      </dgm:t>
    </dgm:pt>
    <dgm:pt modelId="{49864061-AA4D-4726-BC86-EB0F493FB3F8}">
      <dgm:prSet phldrT="[Text]"/>
      <dgm:spPr>
        <a:noFill/>
      </dgm:spPr>
      <dgm:t>
        <a:bodyPr/>
        <a:lstStyle/>
        <a:p>
          <a:r>
            <a:rPr lang="en-US" dirty="0" smtClean="0"/>
            <a:t>Foreign Service Officer</a:t>
          </a:r>
          <a:endParaRPr lang="en-US" dirty="0"/>
        </a:p>
      </dgm:t>
    </dgm:pt>
    <dgm:pt modelId="{E41E34EC-568A-4719-BC0D-B2DD212B42EF}" type="parTrans" cxnId="{A0AECB17-DE16-46D1-809B-825C27DE94FF}">
      <dgm:prSet/>
      <dgm:spPr/>
      <dgm:t>
        <a:bodyPr/>
        <a:lstStyle/>
        <a:p>
          <a:endParaRPr lang="en-US"/>
        </a:p>
      </dgm:t>
    </dgm:pt>
    <dgm:pt modelId="{45089DF7-9253-45DB-B76D-E0C8C40569E5}" type="sibTrans" cxnId="{A0AECB17-DE16-46D1-809B-825C27DE94FF}">
      <dgm:prSet/>
      <dgm:spPr/>
      <dgm:t>
        <a:bodyPr/>
        <a:lstStyle/>
        <a:p>
          <a:endParaRPr lang="en-US"/>
        </a:p>
      </dgm:t>
    </dgm:pt>
    <dgm:pt modelId="{E7E8628F-A826-4E78-85F4-E84C2D5DC554}">
      <dgm:prSet phldrT="[Text]"/>
      <dgm:spPr>
        <a:noFill/>
      </dgm:spPr>
      <dgm:t>
        <a:bodyPr/>
        <a:lstStyle/>
        <a:p>
          <a:r>
            <a:rPr lang="en-US" dirty="0" smtClean="0"/>
            <a:t>Impact Assessment Officer</a:t>
          </a:r>
          <a:endParaRPr lang="en-US" dirty="0"/>
        </a:p>
      </dgm:t>
    </dgm:pt>
    <dgm:pt modelId="{10E7D22F-2F3D-4403-8F72-36E84744D396}" type="parTrans" cxnId="{7399D8E3-3D73-4D61-A809-6D1BC57B4FDC}">
      <dgm:prSet/>
      <dgm:spPr/>
      <dgm:t>
        <a:bodyPr/>
        <a:lstStyle/>
        <a:p>
          <a:endParaRPr lang="en-US"/>
        </a:p>
      </dgm:t>
    </dgm:pt>
    <dgm:pt modelId="{A551F6AD-8805-4C75-8DD1-72C8EAC4D99D}" type="sibTrans" cxnId="{7399D8E3-3D73-4D61-A809-6D1BC57B4FDC}">
      <dgm:prSet/>
      <dgm:spPr/>
      <dgm:t>
        <a:bodyPr/>
        <a:lstStyle/>
        <a:p>
          <a:endParaRPr lang="en-US"/>
        </a:p>
      </dgm:t>
    </dgm:pt>
    <dgm:pt modelId="{CBA33E23-2D73-481B-9E0F-9FA0A068F9C7}">
      <dgm:prSet phldrT="[Text]"/>
      <dgm:spPr>
        <a:noFill/>
      </dgm:spPr>
      <dgm:t>
        <a:bodyPr/>
        <a:lstStyle/>
        <a:p>
          <a:r>
            <a:rPr lang="en-US" dirty="0" smtClean="0"/>
            <a:t>Legislative Analyst</a:t>
          </a:r>
          <a:endParaRPr lang="en-US" dirty="0"/>
        </a:p>
      </dgm:t>
    </dgm:pt>
    <dgm:pt modelId="{330D8947-0D05-499F-A3B3-2283B36DC949}" type="parTrans" cxnId="{A0AB62B5-A1D4-4C76-9AB1-996BDF75C5D5}">
      <dgm:prSet/>
      <dgm:spPr/>
      <dgm:t>
        <a:bodyPr/>
        <a:lstStyle/>
        <a:p>
          <a:endParaRPr lang="en-US"/>
        </a:p>
      </dgm:t>
    </dgm:pt>
    <dgm:pt modelId="{102AEFA9-E316-4801-AFE6-39ED329B93C6}" type="sibTrans" cxnId="{A0AB62B5-A1D4-4C76-9AB1-996BDF75C5D5}">
      <dgm:prSet/>
      <dgm:spPr/>
      <dgm:t>
        <a:bodyPr/>
        <a:lstStyle/>
        <a:p>
          <a:endParaRPr lang="en-US"/>
        </a:p>
      </dgm:t>
    </dgm:pt>
    <dgm:pt modelId="{C82D489A-A556-4E2F-9E32-F526534E9C01}">
      <dgm:prSet phldrT="[Text]"/>
      <dgm:spPr>
        <a:noFill/>
      </dgm:spPr>
      <dgm:t>
        <a:bodyPr/>
        <a:lstStyle/>
        <a:p>
          <a:r>
            <a:rPr lang="en-US" dirty="0" smtClean="0"/>
            <a:t>Government Research Analyst</a:t>
          </a:r>
          <a:endParaRPr lang="en-US" dirty="0"/>
        </a:p>
      </dgm:t>
    </dgm:pt>
    <dgm:pt modelId="{8EF0AAA3-FAC8-4C61-B5CB-4FBE18366969}" type="parTrans" cxnId="{781B75F4-BEB5-4B7E-ACF0-135810F9FB45}">
      <dgm:prSet/>
      <dgm:spPr/>
      <dgm:t>
        <a:bodyPr/>
        <a:lstStyle/>
        <a:p>
          <a:endParaRPr lang="en-US"/>
        </a:p>
      </dgm:t>
    </dgm:pt>
    <dgm:pt modelId="{D45D6F2E-9AF6-4FAD-9B5B-0E20F4C7ED14}" type="sibTrans" cxnId="{781B75F4-BEB5-4B7E-ACF0-135810F9FB45}">
      <dgm:prSet/>
      <dgm:spPr/>
      <dgm:t>
        <a:bodyPr/>
        <a:lstStyle/>
        <a:p>
          <a:endParaRPr lang="en-US"/>
        </a:p>
      </dgm:t>
    </dgm:pt>
    <dgm:pt modelId="{3D56C5E3-EBAB-480E-AA20-A773792EC495}">
      <dgm:prSet phldrT="[Text]"/>
      <dgm:spPr>
        <a:noFill/>
      </dgm:spPr>
      <dgm:t>
        <a:bodyPr/>
        <a:lstStyle/>
        <a:p>
          <a:r>
            <a:rPr lang="en-US" dirty="0" smtClean="0"/>
            <a:t>Multiculturalism Educator</a:t>
          </a:r>
          <a:endParaRPr lang="en-US" dirty="0"/>
        </a:p>
      </dgm:t>
    </dgm:pt>
    <dgm:pt modelId="{C987A87E-8515-4D1F-8145-7D008BDBBC3B}" type="parTrans" cxnId="{9CB7B088-D65F-458E-A28D-5E92B65AD447}">
      <dgm:prSet/>
      <dgm:spPr/>
      <dgm:t>
        <a:bodyPr/>
        <a:lstStyle/>
        <a:p>
          <a:endParaRPr lang="en-US"/>
        </a:p>
      </dgm:t>
    </dgm:pt>
    <dgm:pt modelId="{2A0DD0D9-1267-4AC8-B872-2A1F0C5E933C}" type="sibTrans" cxnId="{9CB7B088-D65F-458E-A28D-5E92B65AD447}">
      <dgm:prSet/>
      <dgm:spPr/>
      <dgm:t>
        <a:bodyPr/>
        <a:lstStyle/>
        <a:p>
          <a:endParaRPr lang="en-US"/>
        </a:p>
      </dgm:t>
    </dgm:pt>
    <dgm:pt modelId="{74071CC0-FF45-4477-AF5D-BC9089388577}">
      <dgm:prSet phldrT="[Text]"/>
      <dgm:spPr>
        <a:noFill/>
      </dgm:spPr>
      <dgm:t>
        <a:bodyPr/>
        <a:lstStyle/>
        <a:p>
          <a:r>
            <a:rPr lang="en-US" dirty="0" smtClean="0"/>
            <a:t>Multinational Marketing  Specialist</a:t>
          </a:r>
          <a:endParaRPr lang="en-US" dirty="0"/>
        </a:p>
      </dgm:t>
    </dgm:pt>
    <dgm:pt modelId="{C6D2D7FA-6721-4C1E-9D7D-C08196FCB948}" type="parTrans" cxnId="{BE563860-1E07-4317-A66B-40CF723B06D1}">
      <dgm:prSet/>
      <dgm:spPr/>
      <dgm:t>
        <a:bodyPr/>
        <a:lstStyle/>
        <a:p>
          <a:endParaRPr lang="en-US"/>
        </a:p>
      </dgm:t>
    </dgm:pt>
    <dgm:pt modelId="{68F54CB4-C7EF-40BB-9E14-AC9C760EA96C}" type="sibTrans" cxnId="{BE563860-1E07-4317-A66B-40CF723B06D1}">
      <dgm:prSet/>
      <dgm:spPr/>
      <dgm:t>
        <a:bodyPr/>
        <a:lstStyle/>
        <a:p>
          <a:endParaRPr lang="en-US"/>
        </a:p>
      </dgm:t>
    </dgm:pt>
    <dgm:pt modelId="{51C50056-8794-4CF2-9F3E-368705097C2E}">
      <dgm:prSet phldrT="[Text]"/>
      <dgm:spPr>
        <a:noFill/>
      </dgm:spPr>
      <dgm:t>
        <a:bodyPr/>
        <a:lstStyle/>
        <a:p>
          <a:r>
            <a:rPr lang="en-US" dirty="0" smtClean="0"/>
            <a:t>Family Services Specialist</a:t>
          </a:r>
          <a:endParaRPr lang="en-US" dirty="0"/>
        </a:p>
      </dgm:t>
    </dgm:pt>
    <dgm:pt modelId="{3F943950-D4E6-4F4B-AEB5-B31A5261E407}" type="parTrans" cxnId="{F49B9506-0DCD-4F20-8C4F-F50D03515ABD}">
      <dgm:prSet/>
      <dgm:spPr/>
      <dgm:t>
        <a:bodyPr/>
        <a:lstStyle/>
        <a:p>
          <a:endParaRPr lang="en-US"/>
        </a:p>
      </dgm:t>
    </dgm:pt>
    <dgm:pt modelId="{DDCCAF05-BFFE-4CAA-81B7-0FD5A0E0AAFA}" type="sibTrans" cxnId="{F49B9506-0DCD-4F20-8C4F-F50D03515ABD}">
      <dgm:prSet/>
      <dgm:spPr/>
      <dgm:t>
        <a:bodyPr/>
        <a:lstStyle/>
        <a:p>
          <a:endParaRPr lang="en-US"/>
        </a:p>
      </dgm:t>
    </dgm:pt>
    <dgm:pt modelId="{2C4B0368-7715-4A6E-A64D-5F497B3CAAA0}">
      <dgm:prSet phldrT="[Text]"/>
      <dgm:spPr>
        <a:noFill/>
      </dgm:spPr>
      <dgm:t>
        <a:bodyPr/>
        <a:lstStyle/>
        <a:p>
          <a:r>
            <a:rPr lang="en-US" dirty="0" smtClean="0"/>
            <a:t>Foreign Publications Editor</a:t>
          </a:r>
          <a:endParaRPr lang="en-US" dirty="0"/>
        </a:p>
      </dgm:t>
    </dgm:pt>
    <dgm:pt modelId="{2DE2ED4E-0883-41DC-AB5F-11070E574AA3}" type="parTrans" cxnId="{787B8F05-F341-43DC-84A5-EF1BD422C291}">
      <dgm:prSet/>
      <dgm:spPr/>
      <dgm:t>
        <a:bodyPr/>
        <a:lstStyle/>
        <a:p>
          <a:endParaRPr lang="en-US"/>
        </a:p>
      </dgm:t>
    </dgm:pt>
    <dgm:pt modelId="{8E05FC8B-9445-4DF5-8F09-3B4A4C6CCD55}" type="sibTrans" cxnId="{787B8F05-F341-43DC-84A5-EF1BD422C291}">
      <dgm:prSet/>
      <dgm:spPr/>
      <dgm:t>
        <a:bodyPr/>
        <a:lstStyle/>
        <a:p>
          <a:endParaRPr lang="en-US"/>
        </a:p>
      </dgm:t>
    </dgm:pt>
    <dgm:pt modelId="{342C849D-6196-417F-B5F2-89B0CF6183E2}" type="pres">
      <dgm:prSet presAssocID="{E88A6667-CF06-42BA-9A91-F33B70237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F80CA-5CF4-45CA-A391-F703A4E5069B}" type="pres">
      <dgm:prSet presAssocID="{F955B24F-4C7B-420F-8607-7AAED7974D55}" presName="composite" presStyleCnt="0"/>
      <dgm:spPr/>
    </dgm:pt>
    <dgm:pt modelId="{1D388899-93C0-40D5-85B3-98B6F9049142}" type="pres">
      <dgm:prSet presAssocID="{F955B24F-4C7B-420F-8607-7AAED7974D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DC6E0-641A-43FA-B451-CC66F4DEC56F}" type="pres">
      <dgm:prSet presAssocID="{F955B24F-4C7B-420F-8607-7AAED7974D5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3AA1-478B-48EE-81D9-3A2C380D1EC9}" type="pres">
      <dgm:prSet presAssocID="{681E779F-EFF3-49E1-AB04-A8DB68E69B62}" presName="space" presStyleCnt="0"/>
      <dgm:spPr/>
    </dgm:pt>
    <dgm:pt modelId="{FA2D1911-D4F0-4E92-B02A-9DFB31837A37}" type="pres">
      <dgm:prSet presAssocID="{812730D4-46B1-4889-BC2F-752B78668FF7}" presName="composite" presStyleCnt="0"/>
      <dgm:spPr/>
    </dgm:pt>
    <dgm:pt modelId="{863053C9-0A9A-4E6F-89F2-96223DCA4190}" type="pres">
      <dgm:prSet presAssocID="{812730D4-46B1-4889-BC2F-752B78668F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B9519-EEBE-4806-B017-D054C4B423E5}" type="pres">
      <dgm:prSet presAssocID="{812730D4-46B1-4889-BC2F-752B78668F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52711-9B22-4D97-9B89-03A482E98355}" type="pres">
      <dgm:prSet presAssocID="{BE418A94-A3C4-484C-AADB-E64F17049206}" presName="space" presStyleCnt="0"/>
      <dgm:spPr/>
    </dgm:pt>
    <dgm:pt modelId="{C55B2C5F-1E10-4C3A-937D-D65E95295690}" type="pres">
      <dgm:prSet presAssocID="{1E545452-5312-42E9-BD8E-6866CC7A1082}" presName="composite" presStyleCnt="0"/>
      <dgm:spPr/>
    </dgm:pt>
    <dgm:pt modelId="{3BB3AB4A-3932-4D5A-B5A2-522EF818C475}" type="pres">
      <dgm:prSet presAssocID="{1E545452-5312-42E9-BD8E-6866CC7A1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7CFBD-A183-4B70-81DA-E7094188845F}" type="pres">
      <dgm:prSet presAssocID="{1E545452-5312-42E9-BD8E-6866CC7A1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0D22F-5797-44A0-9F55-028FEFAFFB00}" srcId="{F955B24F-4C7B-420F-8607-7AAED7974D55}" destId="{A2365B2B-C2C7-45FB-8E8E-B7F22FB7F777}" srcOrd="5" destOrd="0" parTransId="{7F526C3C-9377-4D80-AF8F-6A7D936E2B4D}" sibTransId="{9BEC7828-393F-4D93-9146-7D84A2A743C6}"/>
    <dgm:cxn modelId="{F49B9506-0DCD-4F20-8C4F-F50D03515ABD}" srcId="{1E545452-5312-42E9-BD8E-6866CC7A1082}" destId="{51C50056-8794-4CF2-9F3E-368705097C2E}" srcOrd="8" destOrd="0" parTransId="{3F943950-D4E6-4F4B-AEB5-B31A5261E407}" sibTransId="{DDCCAF05-BFFE-4CAA-81B7-0FD5A0E0AAFA}"/>
    <dgm:cxn modelId="{F10DF212-2A31-46B3-BF6F-C187354251EE}" srcId="{812730D4-46B1-4889-BC2F-752B78668FF7}" destId="{EAB1C851-7FD3-4106-B874-9776418E4DD2}" srcOrd="3" destOrd="0" parTransId="{097EB8E4-4F28-459A-8356-BD75983C84F5}" sibTransId="{62EB5146-36CA-4C9E-9821-0CA2C1D28528}"/>
    <dgm:cxn modelId="{A0AECB17-DE16-46D1-809B-825C27DE94FF}" srcId="{1E545452-5312-42E9-BD8E-6866CC7A1082}" destId="{49864061-AA4D-4726-BC86-EB0F493FB3F8}" srcOrd="1" destOrd="0" parTransId="{E41E34EC-568A-4719-BC0D-B2DD212B42EF}" sibTransId="{45089DF7-9253-45DB-B76D-E0C8C40569E5}"/>
    <dgm:cxn modelId="{32A8F10A-DD61-46F8-B86A-F40A09F66D10}" srcId="{812730D4-46B1-4889-BC2F-752B78668FF7}" destId="{08148D82-0ACB-4AB4-875F-62F8ED75431F}" srcOrd="5" destOrd="0" parTransId="{C2160688-3C25-431D-8144-A07D604C1AA4}" sibTransId="{2A8D076A-A134-44F0-B3E6-02DC0EC9D8D7}"/>
    <dgm:cxn modelId="{5C0F2CB4-0563-4829-9EF4-CF53B6982F0F}" type="presOf" srcId="{9A804DBD-E26F-42E6-9AF3-5CDFA4DA48D9}" destId="{B85DC6E0-641A-43FA-B451-CC66F4DEC56F}" srcOrd="0" destOrd="1" presId="urn:microsoft.com/office/officeart/2005/8/layout/hList1"/>
    <dgm:cxn modelId="{F4ED86DF-D7E5-4936-8662-C821C73A1B6D}" type="presOf" srcId="{3CBEBEA9-19E3-4560-B7A6-2BDDEB67F0C4}" destId="{118B9519-EEBE-4806-B017-D054C4B423E5}" srcOrd="0" destOrd="1" presId="urn:microsoft.com/office/officeart/2005/8/layout/hList1"/>
    <dgm:cxn modelId="{5A125076-9F33-43DA-A1EB-7C91742E78C0}" type="presOf" srcId="{8B27D9A3-BB52-4FA8-A4BE-AF4C9A3ABDAF}" destId="{118B9519-EEBE-4806-B017-D054C4B423E5}" srcOrd="0" destOrd="4" presId="urn:microsoft.com/office/officeart/2005/8/layout/hList1"/>
    <dgm:cxn modelId="{CEB08BF4-2FB7-4856-93C4-16183499F4E8}" type="presOf" srcId="{7C127F9F-0285-46DA-8599-81AA40B5402A}" destId="{7A07CFBD-A183-4B70-81DA-E7094188845F}" srcOrd="0" destOrd="0" presId="urn:microsoft.com/office/officeart/2005/8/layout/hList1"/>
    <dgm:cxn modelId="{4A1F17BE-DB29-4B0F-9855-52D13C271265}" srcId="{1E545452-5312-42E9-BD8E-6866CC7A1082}" destId="{7C127F9F-0285-46DA-8599-81AA40B5402A}" srcOrd="0" destOrd="0" parTransId="{97CB4631-0B91-4FC1-8A70-1888DD76DAD2}" sibTransId="{6552FCCF-85FE-4B53-90D2-F75D9DC951C2}"/>
    <dgm:cxn modelId="{C1D04C1D-A8F1-467C-9523-5A879137E2A6}" srcId="{E88A6667-CF06-42BA-9A91-F33B70237B27}" destId="{F955B24F-4C7B-420F-8607-7AAED7974D55}" srcOrd="0" destOrd="0" parTransId="{48FC6A6A-8E63-4ED3-BDA6-6C01C7251912}" sibTransId="{681E779F-EFF3-49E1-AB04-A8DB68E69B62}"/>
    <dgm:cxn modelId="{684966EA-0B1A-42D2-A0D8-694E7FE12255}" srcId="{812730D4-46B1-4889-BC2F-752B78668FF7}" destId="{CF9093A4-DFE3-4620-A29C-356D64754CD1}" srcOrd="6" destOrd="0" parTransId="{8063A92C-9ED6-4BB8-AAE4-6E8E6DADA80D}" sibTransId="{1F5A936D-E5B7-49A6-863C-11DA80EB14AA}"/>
    <dgm:cxn modelId="{98DDBD16-BF60-4B29-B479-32F1D7357F3A}" type="presOf" srcId="{81C7BD71-7CD3-4051-9CC2-A2D651CF99DD}" destId="{B85DC6E0-641A-43FA-B451-CC66F4DEC56F}" srcOrd="0" destOrd="2" presId="urn:microsoft.com/office/officeart/2005/8/layout/hList1"/>
    <dgm:cxn modelId="{79F51BF2-752B-4C39-8ED1-5A564E083C29}" type="presOf" srcId="{A2365B2B-C2C7-45FB-8E8E-B7F22FB7F777}" destId="{B85DC6E0-641A-43FA-B451-CC66F4DEC56F}" srcOrd="0" destOrd="5" presId="urn:microsoft.com/office/officeart/2005/8/layout/hList1"/>
    <dgm:cxn modelId="{5599B640-4892-4929-8770-8C72101F0AF4}" type="presOf" srcId="{2C4B0368-7715-4A6E-A64D-5F497B3CAAA0}" destId="{7A07CFBD-A183-4B70-81DA-E7094188845F}" srcOrd="0" destOrd="9" presId="urn:microsoft.com/office/officeart/2005/8/layout/hList1"/>
    <dgm:cxn modelId="{787B8F05-F341-43DC-84A5-EF1BD422C291}" srcId="{1E545452-5312-42E9-BD8E-6866CC7A1082}" destId="{2C4B0368-7715-4A6E-A64D-5F497B3CAAA0}" srcOrd="9" destOrd="0" parTransId="{2DE2ED4E-0883-41DC-AB5F-11070E574AA3}" sibTransId="{8E05FC8B-9445-4DF5-8F09-3B4A4C6CCD55}"/>
    <dgm:cxn modelId="{6C49792E-2DCA-43F0-BA5E-AC9AB712222B}" srcId="{F955B24F-4C7B-420F-8607-7AAED7974D55}" destId="{9A804DBD-E26F-42E6-9AF3-5CDFA4DA48D9}" srcOrd="1" destOrd="0" parTransId="{45BE1031-8A52-477D-8D7D-0E4589EEF22B}" sibTransId="{ED715A96-7A41-4C61-88C2-DBB70578D38B}"/>
    <dgm:cxn modelId="{D6E042D9-B15C-4D84-AD4A-045B40B26232}" type="presOf" srcId="{EAB1C851-7FD3-4106-B874-9776418E4DD2}" destId="{118B9519-EEBE-4806-B017-D054C4B423E5}" srcOrd="0" destOrd="3" presId="urn:microsoft.com/office/officeart/2005/8/layout/hList1"/>
    <dgm:cxn modelId="{E868915E-B02D-46AB-8742-DC27133D0729}" type="presOf" srcId="{49864061-AA4D-4726-BC86-EB0F493FB3F8}" destId="{7A07CFBD-A183-4B70-81DA-E7094188845F}" srcOrd="0" destOrd="1" presId="urn:microsoft.com/office/officeart/2005/8/layout/hList1"/>
    <dgm:cxn modelId="{BAB3765C-4F22-4855-ADA9-D5FD55CE0B5D}" type="presOf" srcId="{51C50056-8794-4CF2-9F3E-368705097C2E}" destId="{7A07CFBD-A183-4B70-81DA-E7094188845F}" srcOrd="0" destOrd="8" presId="urn:microsoft.com/office/officeart/2005/8/layout/hList1"/>
    <dgm:cxn modelId="{4ADDA9D2-DC00-418B-A8D7-940485C4230E}" type="presOf" srcId="{4780D119-C874-4F18-AE75-CCC2113EC690}" destId="{7A07CFBD-A183-4B70-81DA-E7094188845F}" srcOrd="0" destOrd="5" presId="urn:microsoft.com/office/officeart/2005/8/layout/hList1"/>
    <dgm:cxn modelId="{502996D9-3675-42DD-AA0D-8E2C6414ABE5}" type="presOf" srcId="{64163FF4-89AB-4628-BB73-6C11BAC75B40}" destId="{B85DC6E0-641A-43FA-B451-CC66F4DEC56F}" srcOrd="0" destOrd="3" presId="urn:microsoft.com/office/officeart/2005/8/layout/hList1"/>
    <dgm:cxn modelId="{9D03757D-36D4-4664-948F-641FC28E32C9}" srcId="{1E545452-5312-42E9-BD8E-6866CC7A1082}" destId="{4780D119-C874-4F18-AE75-CCC2113EC690}" srcOrd="5" destOrd="0" parTransId="{B3D6E315-0E36-4C04-A912-07DB9329B366}" sibTransId="{AD39A16E-BF17-4A20-85CE-1AF0144587A0}"/>
    <dgm:cxn modelId="{24263F88-DEDB-463D-BAE2-5CA3ECEDD2E2}" type="presOf" srcId="{CF9093A4-DFE3-4620-A29C-356D64754CD1}" destId="{118B9519-EEBE-4806-B017-D054C4B423E5}" srcOrd="0" destOrd="6" presId="urn:microsoft.com/office/officeart/2005/8/layout/hList1"/>
    <dgm:cxn modelId="{5A3C796A-D670-4AB8-B6BB-AA16AA08D133}" srcId="{F955B24F-4C7B-420F-8607-7AAED7974D55}" destId="{81C7BD71-7CD3-4051-9CC2-A2D651CF99DD}" srcOrd="2" destOrd="0" parTransId="{48E9897F-BF9E-4991-B2E7-416A8374BCF5}" sibTransId="{F96C2EF2-7BE4-40EB-80D3-2721A4F6A6A3}"/>
    <dgm:cxn modelId="{21AAD564-0046-4327-AB36-CBFC56054E60}" type="presOf" srcId="{16D1D598-31F2-49F9-99BC-E3145ACDA6FE}" destId="{B85DC6E0-641A-43FA-B451-CC66F4DEC56F}" srcOrd="0" destOrd="7" presId="urn:microsoft.com/office/officeart/2005/8/layout/hList1"/>
    <dgm:cxn modelId="{178D315A-7AC4-4711-8DB4-278D3965E4DF}" type="presOf" srcId="{1E545452-5312-42E9-BD8E-6866CC7A1082}" destId="{3BB3AB4A-3932-4D5A-B5A2-522EF818C475}" srcOrd="0" destOrd="0" presId="urn:microsoft.com/office/officeart/2005/8/layout/hList1"/>
    <dgm:cxn modelId="{F760F1F1-4522-4670-B67A-555E325FC887}" type="presOf" srcId="{47636699-19F5-46E4-8AC7-3F8F554F75C7}" destId="{B85DC6E0-641A-43FA-B451-CC66F4DEC56F}" srcOrd="0" destOrd="4" presId="urn:microsoft.com/office/officeart/2005/8/layout/hList1"/>
    <dgm:cxn modelId="{C789207D-BCE7-40A0-BC44-8C696C676964}" type="presOf" srcId="{E7E8628F-A826-4E78-85F4-E84C2D5DC554}" destId="{7A07CFBD-A183-4B70-81DA-E7094188845F}" srcOrd="0" destOrd="4" presId="urn:microsoft.com/office/officeart/2005/8/layout/hList1"/>
    <dgm:cxn modelId="{F4DE457E-2852-48EE-820D-2303211BE80F}" srcId="{F955B24F-4C7B-420F-8607-7AAED7974D55}" destId="{54B605E7-FC9D-40DE-ADA0-DB8F16F1EAF5}" srcOrd="6" destOrd="0" parTransId="{3E58155A-1FD8-42E2-A7A9-6DA294DF6EB5}" sibTransId="{E7480CCF-8750-44DA-A6D1-5ACD5F5F61D0}"/>
    <dgm:cxn modelId="{F7D2FDE7-AAB7-4095-952A-B8213AF3F7A7}" type="presOf" srcId="{3E5846D4-5768-4DD9-99A5-14567000D239}" destId="{118B9519-EEBE-4806-B017-D054C4B423E5}" srcOrd="0" destOrd="0" presId="urn:microsoft.com/office/officeart/2005/8/layout/hList1"/>
    <dgm:cxn modelId="{ADBDE49E-BD82-43FE-B03F-C965346B72A5}" type="presOf" srcId="{CBA33E23-2D73-481B-9E0F-9FA0A068F9C7}" destId="{7A07CFBD-A183-4B70-81DA-E7094188845F}" srcOrd="0" destOrd="2" presId="urn:microsoft.com/office/officeart/2005/8/layout/hList1"/>
    <dgm:cxn modelId="{FF7AE480-6853-49A6-AF3F-EA6B5740A38B}" srcId="{812730D4-46B1-4889-BC2F-752B78668FF7}" destId="{3E5846D4-5768-4DD9-99A5-14567000D239}" srcOrd="0" destOrd="0" parTransId="{7DAFD66A-A458-4162-A8B6-790DDBC0B1C2}" sibTransId="{3C8F866F-C4B1-4828-BA79-B7BA19779A28}"/>
    <dgm:cxn modelId="{9B8A2DED-A5E3-40A2-AE4F-66BD95C22A37}" srcId="{E88A6667-CF06-42BA-9A91-F33B70237B27}" destId="{812730D4-46B1-4889-BC2F-752B78668FF7}" srcOrd="1" destOrd="0" parTransId="{0FC9B017-E461-4980-984F-45940F37E088}" sibTransId="{BE418A94-A3C4-484C-AADB-E64F17049206}"/>
    <dgm:cxn modelId="{53C4C0BE-9E95-4C2B-BC2B-F27F5A601ED8}" srcId="{E88A6667-CF06-42BA-9A91-F33B70237B27}" destId="{1E545452-5312-42E9-BD8E-6866CC7A1082}" srcOrd="2" destOrd="0" parTransId="{45448144-20F4-471C-932C-D7256F109DA7}" sibTransId="{16F2D3E0-0E90-4235-A4C6-A5191AAC5546}"/>
    <dgm:cxn modelId="{6ADE4787-3EFE-4DA1-B34F-6A17B5065F85}" type="presOf" srcId="{9B66594D-BAE2-461C-B5DC-194739D83155}" destId="{118B9519-EEBE-4806-B017-D054C4B423E5}" srcOrd="0" destOrd="2" presId="urn:microsoft.com/office/officeart/2005/8/layout/hList1"/>
    <dgm:cxn modelId="{7A33F72F-395E-4B44-8C82-C3C65AFEE02D}" type="presOf" srcId="{08148D82-0ACB-4AB4-875F-62F8ED75431F}" destId="{118B9519-EEBE-4806-B017-D054C4B423E5}" srcOrd="0" destOrd="5" presId="urn:microsoft.com/office/officeart/2005/8/layout/hList1"/>
    <dgm:cxn modelId="{D6FD89A7-F0BE-4A2D-9383-ABBD1CEC2DF1}" type="presOf" srcId="{54B605E7-FC9D-40DE-ADA0-DB8F16F1EAF5}" destId="{B85DC6E0-641A-43FA-B451-CC66F4DEC56F}" srcOrd="0" destOrd="6" presId="urn:microsoft.com/office/officeart/2005/8/layout/hList1"/>
    <dgm:cxn modelId="{2CE3E22E-C621-4EED-B101-823C5A64093B}" srcId="{F955B24F-4C7B-420F-8607-7AAED7974D55}" destId="{16D1D598-31F2-49F9-99BC-E3145ACDA6FE}" srcOrd="7" destOrd="0" parTransId="{29B2801E-9B65-4071-BD1B-207EAA13D47D}" sibTransId="{BD4CA1A4-73D4-4CAD-9CE3-0C06E027E687}"/>
    <dgm:cxn modelId="{8AE1BAC9-6451-4369-9F33-718D543AC5E3}" srcId="{F955B24F-4C7B-420F-8607-7AAED7974D55}" destId="{47636699-19F5-46E4-8AC7-3F8F554F75C7}" srcOrd="4" destOrd="0" parTransId="{5A5397B2-1F1A-4DB8-A00B-3AFC5E372D26}" sibTransId="{89AF2745-77FA-4A4E-972C-CD9980C76079}"/>
    <dgm:cxn modelId="{A0AB62B5-A1D4-4C76-9AB1-996BDF75C5D5}" srcId="{1E545452-5312-42E9-BD8E-6866CC7A1082}" destId="{CBA33E23-2D73-481B-9E0F-9FA0A068F9C7}" srcOrd="2" destOrd="0" parTransId="{330D8947-0D05-499F-A3B3-2283B36DC949}" sibTransId="{102AEFA9-E316-4801-AFE6-39ED329B93C6}"/>
    <dgm:cxn modelId="{328C142E-587C-42D8-94A6-C83A066947E3}" srcId="{F955B24F-4C7B-420F-8607-7AAED7974D55}" destId="{64163FF4-89AB-4628-BB73-6C11BAC75B40}" srcOrd="3" destOrd="0" parTransId="{7789895D-F270-4D54-A228-23FBDBFFB7E6}" sibTransId="{7DB5E25C-E9AD-4D3C-AC51-36B7D915991C}"/>
    <dgm:cxn modelId="{990BEFEC-A210-44FA-BF48-8497876E02C0}" srcId="{812730D4-46B1-4889-BC2F-752B78668FF7}" destId="{9B66594D-BAE2-461C-B5DC-194739D83155}" srcOrd="2" destOrd="0" parTransId="{0726E090-5912-44EC-A076-74712E3CD579}" sibTransId="{D2F26615-CB5B-47B3-86AB-A0DE5598F174}"/>
    <dgm:cxn modelId="{622E881F-C6F1-4277-A7DB-919FAB906161}" type="presOf" srcId="{F955B24F-4C7B-420F-8607-7AAED7974D55}" destId="{1D388899-93C0-40D5-85B3-98B6F9049142}" srcOrd="0" destOrd="0" presId="urn:microsoft.com/office/officeart/2005/8/layout/hList1"/>
    <dgm:cxn modelId="{D7918F1C-0660-464B-B658-3EC195E31642}" type="presOf" srcId="{AF67AA64-CE57-43F1-ACEF-302ACC1137C4}" destId="{B85DC6E0-641A-43FA-B451-CC66F4DEC56F}" srcOrd="0" destOrd="0" presId="urn:microsoft.com/office/officeart/2005/8/layout/hList1"/>
    <dgm:cxn modelId="{976B1607-C47C-4A72-BF6E-B43B06ECD347}" type="presOf" srcId="{E88A6667-CF06-42BA-9A91-F33B70237B27}" destId="{342C849D-6196-417F-B5F2-89B0CF6183E2}" srcOrd="0" destOrd="0" presId="urn:microsoft.com/office/officeart/2005/8/layout/hList1"/>
    <dgm:cxn modelId="{5D8ACEC3-7D8D-4E1D-9971-C55EA5F499A5}" type="presOf" srcId="{74071CC0-FF45-4477-AF5D-BC9089388577}" destId="{7A07CFBD-A183-4B70-81DA-E7094188845F}" srcOrd="0" destOrd="7" presId="urn:microsoft.com/office/officeart/2005/8/layout/hList1"/>
    <dgm:cxn modelId="{9CB7B088-D65F-458E-A28D-5E92B65AD447}" srcId="{1E545452-5312-42E9-BD8E-6866CC7A1082}" destId="{3D56C5E3-EBAB-480E-AA20-A773792EC495}" srcOrd="6" destOrd="0" parTransId="{C987A87E-8515-4D1F-8145-7D008BDBBC3B}" sibTransId="{2A0DD0D9-1267-4AC8-B872-2A1F0C5E933C}"/>
    <dgm:cxn modelId="{172352BF-8093-47BA-BDCF-B4C8B2875BF1}" srcId="{812730D4-46B1-4889-BC2F-752B78668FF7}" destId="{3CBEBEA9-19E3-4560-B7A6-2BDDEB67F0C4}" srcOrd="1" destOrd="0" parTransId="{87FA4ABE-50B0-4625-A8C5-439B76B633F9}" sibTransId="{4F456328-4F0D-4A72-BD63-2CA6C431924F}"/>
    <dgm:cxn modelId="{A03271A7-F0E1-4EBA-9EF2-41962A773CFF}" type="presOf" srcId="{F407F63E-159C-4ED3-A730-2C71775B2559}" destId="{B85DC6E0-641A-43FA-B451-CC66F4DEC56F}" srcOrd="0" destOrd="8" presId="urn:microsoft.com/office/officeart/2005/8/layout/hList1"/>
    <dgm:cxn modelId="{7399D8E3-3D73-4D61-A809-6D1BC57B4FDC}" srcId="{1E545452-5312-42E9-BD8E-6866CC7A1082}" destId="{E7E8628F-A826-4E78-85F4-E84C2D5DC554}" srcOrd="4" destOrd="0" parTransId="{10E7D22F-2F3D-4403-8F72-36E84744D396}" sibTransId="{A551F6AD-8805-4C75-8DD1-72C8EAC4D99D}"/>
    <dgm:cxn modelId="{781B75F4-BEB5-4B7E-ACF0-135810F9FB45}" srcId="{1E545452-5312-42E9-BD8E-6866CC7A1082}" destId="{C82D489A-A556-4E2F-9E32-F526534E9C01}" srcOrd="3" destOrd="0" parTransId="{8EF0AAA3-FAC8-4C61-B5CB-4FBE18366969}" sibTransId="{D45D6F2E-9AF6-4FAD-9B5B-0E20F4C7ED14}"/>
    <dgm:cxn modelId="{6EA615DC-CBDB-4E24-9295-1936B0C561E3}" type="presOf" srcId="{3D56C5E3-EBAB-480E-AA20-A773792EC495}" destId="{7A07CFBD-A183-4B70-81DA-E7094188845F}" srcOrd="0" destOrd="6" presId="urn:microsoft.com/office/officeart/2005/8/layout/hList1"/>
    <dgm:cxn modelId="{75E66057-ED2F-49D2-8761-1B29B7055D74}" srcId="{812730D4-46B1-4889-BC2F-752B78668FF7}" destId="{8B27D9A3-BB52-4FA8-A4BE-AF4C9A3ABDAF}" srcOrd="4" destOrd="0" parTransId="{640812DC-8E7B-4E99-9115-D904FDCE61A2}" sibTransId="{70C8A7EA-AFC6-4812-9D07-1706C5192425}"/>
    <dgm:cxn modelId="{61E1EC87-A4D2-490B-9612-67C49BBC8DAE}" srcId="{F955B24F-4C7B-420F-8607-7AAED7974D55}" destId="{AF67AA64-CE57-43F1-ACEF-302ACC1137C4}" srcOrd="0" destOrd="0" parTransId="{B2D525AA-C698-40C0-A619-74EFDD26E8C8}" sibTransId="{7B177E2D-16E7-45E3-BD91-B81536629B80}"/>
    <dgm:cxn modelId="{BE563860-1E07-4317-A66B-40CF723B06D1}" srcId="{1E545452-5312-42E9-BD8E-6866CC7A1082}" destId="{74071CC0-FF45-4477-AF5D-BC9089388577}" srcOrd="7" destOrd="0" parTransId="{C6D2D7FA-6721-4C1E-9D7D-C08196FCB948}" sibTransId="{68F54CB4-C7EF-40BB-9E14-AC9C760EA96C}"/>
    <dgm:cxn modelId="{891EC6D6-DC89-4C65-A9C0-FB076421BFBC}" type="presOf" srcId="{C82D489A-A556-4E2F-9E32-F526534E9C01}" destId="{7A07CFBD-A183-4B70-81DA-E7094188845F}" srcOrd="0" destOrd="3" presId="urn:microsoft.com/office/officeart/2005/8/layout/hList1"/>
    <dgm:cxn modelId="{0CD15D9B-DB83-4C27-AF86-F1F801BB02D9}" srcId="{F955B24F-4C7B-420F-8607-7AAED7974D55}" destId="{F407F63E-159C-4ED3-A730-2C71775B2559}" srcOrd="8" destOrd="0" parTransId="{F0290E18-13E3-4B0E-8764-A6392BED1F8A}" sibTransId="{00CF8DD0-A305-40E2-A549-F62A028CA680}"/>
    <dgm:cxn modelId="{A40557F5-377D-4570-9BA1-C9C19A721B3E}" type="presOf" srcId="{812730D4-46B1-4889-BC2F-752B78668FF7}" destId="{863053C9-0A9A-4E6F-89F2-96223DCA4190}" srcOrd="0" destOrd="0" presId="urn:microsoft.com/office/officeart/2005/8/layout/hList1"/>
    <dgm:cxn modelId="{676CAF64-2717-4262-BBDE-2B8F3777266C}" type="presParOf" srcId="{342C849D-6196-417F-B5F2-89B0CF6183E2}" destId="{C11F80CA-5CF4-45CA-A391-F703A4E5069B}" srcOrd="0" destOrd="0" presId="urn:microsoft.com/office/officeart/2005/8/layout/hList1"/>
    <dgm:cxn modelId="{3AF12633-E8C2-4EC6-B32C-38B67C39C834}" type="presParOf" srcId="{C11F80CA-5CF4-45CA-A391-F703A4E5069B}" destId="{1D388899-93C0-40D5-85B3-98B6F9049142}" srcOrd="0" destOrd="0" presId="urn:microsoft.com/office/officeart/2005/8/layout/hList1"/>
    <dgm:cxn modelId="{918C18F9-B8BF-4FCB-8FF7-4B0F9A1C3C1E}" type="presParOf" srcId="{C11F80CA-5CF4-45CA-A391-F703A4E5069B}" destId="{B85DC6E0-641A-43FA-B451-CC66F4DEC56F}" srcOrd="1" destOrd="0" presId="urn:microsoft.com/office/officeart/2005/8/layout/hList1"/>
    <dgm:cxn modelId="{CF6B5B90-D3DA-4678-B1FB-0AD5B490BF25}" type="presParOf" srcId="{342C849D-6196-417F-B5F2-89B0CF6183E2}" destId="{82673AA1-478B-48EE-81D9-3A2C380D1EC9}" srcOrd="1" destOrd="0" presId="urn:microsoft.com/office/officeart/2005/8/layout/hList1"/>
    <dgm:cxn modelId="{24A0B4CA-BFB6-42DF-9E87-3A72A5FF124A}" type="presParOf" srcId="{342C849D-6196-417F-B5F2-89B0CF6183E2}" destId="{FA2D1911-D4F0-4E92-B02A-9DFB31837A37}" srcOrd="2" destOrd="0" presId="urn:microsoft.com/office/officeart/2005/8/layout/hList1"/>
    <dgm:cxn modelId="{EA408074-D8C0-4D1A-B0C6-19BDCAA2F531}" type="presParOf" srcId="{FA2D1911-D4F0-4E92-B02A-9DFB31837A37}" destId="{863053C9-0A9A-4E6F-89F2-96223DCA4190}" srcOrd="0" destOrd="0" presId="urn:microsoft.com/office/officeart/2005/8/layout/hList1"/>
    <dgm:cxn modelId="{318C3395-B850-4AC5-B850-AECB84E96FCC}" type="presParOf" srcId="{FA2D1911-D4F0-4E92-B02A-9DFB31837A37}" destId="{118B9519-EEBE-4806-B017-D054C4B423E5}" srcOrd="1" destOrd="0" presId="urn:microsoft.com/office/officeart/2005/8/layout/hList1"/>
    <dgm:cxn modelId="{36E9E097-56B6-4FA8-9D54-C8E8A002E6FB}" type="presParOf" srcId="{342C849D-6196-417F-B5F2-89B0CF6183E2}" destId="{A9952711-9B22-4D97-9B89-03A482E98355}" srcOrd="3" destOrd="0" presId="urn:microsoft.com/office/officeart/2005/8/layout/hList1"/>
    <dgm:cxn modelId="{A37D74DC-BD3F-4F1B-8C4D-C370C55FC133}" type="presParOf" srcId="{342C849D-6196-417F-B5F2-89B0CF6183E2}" destId="{C55B2C5F-1E10-4C3A-937D-D65E95295690}" srcOrd="4" destOrd="0" presId="urn:microsoft.com/office/officeart/2005/8/layout/hList1"/>
    <dgm:cxn modelId="{1627617D-92C9-43DA-98C7-711814D24D18}" type="presParOf" srcId="{C55B2C5F-1E10-4C3A-937D-D65E95295690}" destId="{3BB3AB4A-3932-4D5A-B5A2-522EF818C475}" srcOrd="0" destOrd="0" presId="urn:microsoft.com/office/officeart/2005/8/layout/hList1"/>
    <dgm:cxn modelId="{DAAE0238-D794-4723-B06A-4A01072CF33E}" type="presParOf" srcId="{C55B2C5F-1E10-4C3A-937D-D65E95295690}" destId="{7A07CFBD-A183-4B70-81DA-E709418884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A6667-CF06-42BA-9A91-F33B70237B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5B24F-4C7B-420F-8607-7AAED7974D55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DISABILITY STUDIES</a:t>
          </a:r>
          <a:endParaRPr lang="en-US" sz="1700" dirty="0"/>
        </a:p>
      </dgm:t>
    </dgm:pt>
    <dgm:pt modelId="{48FC6A6A-8E63-4ED3-BDA6-6C01C7251912}" type="parTrans" cxnId="{C1D04C1D-A8F1-467C-9523-5A879137E2A6}">
      <dgm:prSet/>
      <dgm:spPr/>
      <dgm:t>
        <a:bodyPr/>
        <a:lstStyle/>
        <a:p>
          <a:endParaRPr lang="en-US"/>
        </a:p>
      </dgm:t>
    </dgm:pt>
    <dgm:pt modelId="{681E779F-EFF3-49E1-AB04-A8DB68E69B62}" type="sibTrans" cxnId="{C1D04C1D-A8F1-467C-9523-5A879137E2A6}">
      <dgm:prSet/>
      <dgm:spPr/>
      <dgm:t>
        <a:bodyPr/>
        <a:lstStyle/>
        <a:p>
          <a:endParaRPr lang="en-US"/>
        </a:p>
      </dgm:t>
    </dgm:pt>
    <dgm:pt modelId="{AF67AA64-CE57-43F1-ACEF-302ACC1137C4}">
      <dgm:prSet phldrT="[Text]"/>
      <dgm:spPr>
        <a:noFill/>
      </dgm:spPr>
      <dgm:t>
        <a:bodyPr/>
        <a:lstStyle/>
        <a:p>
          <a:r>
            <a:rPr lang="en-US" dirty="0" smtClean="0"/>
            <a:t>Advocacy Support Worker</a:t>
          </a:r>
          <a:endParaRPr lang="en-US" dirty="0"/>
        </a:p>
      </dgm:t>
    </dgm:pt>
    <dgm:pt modelId="{B2D525AA-C698-40C0-A619-74EFDD26E8C8}" type="parTrans" cxnId="{61E1EC87-A4D2-490B-9612-67C49BBC8DAE}">
      <dgm:prSet/>
      <dgm:spPr/>
      <dgm:t>
        <a:bodyPr/>
        <a:lstStyle/>
        <a:p>
          <a:endParaRPr lang="en-US"/>
        </a:p>
      </dgm:t>
    </dgm:pt>
    <dgm:pt modelId="{7B177E2D-16E7-45E3-BD91-B81536629B80}" type="sibTrans" cxnId="{61E1EC87-A4D2-490B-9612-67C49BBC8DAE}">
      <dgm:prSet/>
      <dgm:spPr/>
      <dgm:t>
        <a:bodyPr/>
        <a:lstStyle/>
        <a:p>
          <a:endParaRPr lang="en-US"/>
        </a:p>
      </dgm:t>
    </dgm:pt>
    <dgm:pt modelId="{812730D4-46B1-4889-BC2F-752B78668FF7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EUROPEAN STUDIES</a:t>
          </a:r>
          <a:endParaRPr lang="en-US" sz="1700" dirty="0"/>
        </a:p>
      </dgm:t>
    </dgm:pt>
    <dgm:pt modelId="{0FC9B017-E461-4980-984F-45940F37E088}" type="parTrans" cxnId="{9B8A2DED-A5E3-40A2-AE4F-66BD95C22A37}">
      <dgm:prSet/>
      <dgm:spPr/>
      <dgm:t>
        <a:bodyPr/>
        <a:lstStyle/>
        <a:p>
          <a:endParaRPr lang="en-US"/>
        </a:p>
      </dgm:t>
    </dgm:pt>
    <dgm:pt modelId="{BE418A94-A3C4-484C-AADB-E64F17049206}" type="sibTrans" cxnId="{9B8A2DED-A5E3-40A2-AE4F-66BD95C22A37}">
      <dgm:prSet/>
      <dgm:spPr/>
      <dgm:t>
        <a:bodyPr/>
        <a:lstStyle/>
        <a:p>
          <a:endParaRPr lang="en-US"/>
        </a:p>
      </dgm:t>
    </dgm:pt>
    <dgm:pt modelId="{3E5846D4-5768-4DD9-99A5-14567000D239}">
      <dgm:prSet phldrT="[Text]"/>
      <dgm:spPr>
        <a:noFill/>
      </dgm:spPr>
      <dgm:t>
        <a:bodyPr/>
        <a:lstStyle/>
        <a:p>
          <a:r>
            <a:rPr lang="en-US" dirty="0" smtClean="0"/>
            <a:t>European Policy Analyst</a:t>
          </a:r>
          <a:endParaRPr lang="en-US" dirty="0"/>
        </a:p>
      </dgm:t>
    </dgm:pt>
    <dgm:pt modelId="{7DAFD66A-A458-4162-A8B6-790DDBC0B1C2}" type="parTrans" cxnId="{FF7AE480-6853-49A6-AF3F-EA6B5740A38B}">
      <dgm:prSet/>
      <dgm:spPr/>
      <dgm:t>
        <a:bodyPr/>
        <a:lstStyle/>
        <a:p>
          <a:endParaRPr lang="en-US"/>
        </a:p>
      </dgm:t>
    </dgm:pt>
    <dgm:pt modelId="{3C8F866F-C4B1-4828-BA79-B7BA19779A28}" type="sibTrans" cxnId="{FF7AE480-6853-49A6-AF3F-EA6B5740A38B}">
      <dgm:prSet/>
      <dgm:spPr/>
      <dgm:t>
        <a:bodyPr/>
        <a:lstStyle/>
        <a:p>
          <a:endParaRPr lang="en-US"/>
        </a:p>
      </dgm:t>
    </dgm:pt>
    <dgm:pt modelId="{75AC90BE-F30F-47D8-8757-E0483A65ECFC}">
      <dgm:prSet phldrT="[Text]"/>
      <dgm:spPr>
        <a:noFill/>
      </dgm:spPr>
      <dgm:t>
        <a:bodyPr/>
        <a:lstStyle/>
        <a:p>
          <a:r>
            <a:rPr lang="en-US" dirty="0" smtClean="0"/>
            <a:t>International Business Consultant</a:t>
          </a:r>
          <a:endParaRPr lang="en-US" dirty="0"/>
        </a:p>
      </dgm:t>
    </dgm:pt>
    <dgm:pt modelId="{774C93B7-E87E-4BBC-AFBE-5D7EFE21A41E}" type="parTrans" cxnId="{D7FF8C6F-9181-4D7D-9BF8-B811EDA154AE}">
      <dgm:prSet/>
      <dgm:spPr/>
      <dgm:t>
        <a:bodyPr/>
        <a:lstStyle/>
        <a:p>
          <a:endParaRPr lang="en-US"/>
        </a:p>
      </dgm:t>
    </dgm:pt>
    <dgm:pt modelId="{E2EF0814-BCC3-4574-8F0C-CAF67D9F4DCE}" type="sibTrans" cxnId="{D7FF8C6F-9181-4D7D-9BF8-B811EDA154AE}">
      <dgm:prSet/>
      <dgm:spPr/>
      <dgm:t>
        <a:bodyPr/>
        <a:lstStyle/>
        <a:p>
          <a:endParaRPr lang="en-US"/>
        </a:p>
      </dgm:t>
    </dgm:pt>
    <dgm:pt modelId="{1E545452-5312-42E9-BD8E-6866CC7A1082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GLOBAL STUDIES</a:t>
          </a:r>
          <a:endParaRPr lang="en-US" sz="1700" dirty="0"/>
        </a:p>
      </dgm:t>
    </dgm:pt>
    <dgm:pt modelId="{45448144-20F4-471C-932C-D7256F109DA7}" type="parTrans" cxnId="{53C4C0BE-9E95-4C2B-BC2B-F27F5A601ED8}">
      <dgm:prSet/>
      <dgm:spPr/>
      <dgm:t>
        <a:bodyPr/>
        <a:lstStyle/>
        <a:p>
          <a:endParaRPr lang="en-US"/>
        </a:p>
      </dgm:t>
    </dgm:pt>
    <dgm:pt modelId="{16F2D3E0-0E90-4235-A4C6-A5191AAC5546}" type="sibTrans" cxnId="{53C4C0BE-9E95-4C2B-BC2B-F27F5A601ED8}">
      <dgm:prSet/>
      <dgm:spPr/>
      <dgm:t>
        <a:bodyPr/>
        <a:lstStyle/>
        <a:p>
          <a:endParaRPr lang="en-US"/>
        </a:p>
      </dgm:t>
    </dgm:pt>
    <dgm:pt modelId="{7C127F9F-0285-46DA-8599-81AA40B5402A}">
      <dgm:prSet phldrT="[Text]"/>
      <dgm:spPr>
        <a:noFill/>
      </dgm:spPr>
      <dgm:t>
        <a:bodyPr/>
        <a:lstStyle/>
        <a:p>
          <a:r>
            <a:rPr lang="en-US" dirty="0" smtClean="0"/>
            <a:t>International Marketing</a:t>
          </a:r>
          <a:endParaRPr lang="en-US" dirty="0"/>
        </a:p>
      </dgm:t>
    </dgm:pt>
    <dgm:pt modelId="{97CB4631-0B91-4FC1-8A70-1888DD76DAD2}" type="parTrans" cxnId="{4A1F17BE-DB29-4B0F-9855-52D13C271265}">
      <dgm:prSet/>
      <dgm:spPr/>
      <dgm:t>
        <a:bodyPr/>
        <a:lstStyle/>
        <a:p>
          <a:endParaRPr lang="en-US"/>
        </a:p>
      </dgm:t>
    </dgm:pt>
    <dgm:pt modelId="{6552FCCF-85FE-4B53-90D2-F75D9DC951C2}" type="sibTrans" cxnId="{4A1F17BE-DB29-4B0F-9855-52D13C271265}">
      <dgm:prSet/>
      <dgm:spPr/>
      <dgm:t>
        <a:bodyPr/>
        <a:lstStyle/>
        <a:p>
          <a:endParaRPr lang="en-US"/>
        </a:p>
      </dgm:t>
    </dgm:pt>
    <dgm:pt modelId="{4780D119-C874-4F18-AE75-CCC2113EC690}">
      <dgm:prSet phldrT="[Text]"/>
      <dgm:spPr>
        <a:noFill/>
      </dgm:spPr>
      <dgm:t>
        <a:bodyPr/>
        <a:lstStyle/>
        <a:p>
          <a:r>
            <a:rPr lang="en-US" dirty="0" smtClean="0"/>
            <a:t>Human Relations Specialist in Multinational Corporations</a:t>
          </a:r>
          <a:endParaRPr lang="en-US" dirty="0"/>
        </a:p>
      </dgm:t>
    </dgm:pt>
    <dgm:pt modelId="{B3D6E315-0E36-4C04-A912-07DB9329B366}" type="parTrans" cxnId="{9D03757D-36D4-4664-948F-641FC28E32C9}">
      <dgm:prSet/>
      <dgm:spPr/>
      <dgm:t>
        <a:bodyPr/>
        <a:lstStyle/>
        <a:p>
          <a:endParaRPr lang="en-US"/>
        </a:p>
      </dgm:t>
    </dgm:pt>
    <dgm:pt modelId="{AD39A16E-BF17-4A20-85CE-1AF0144587A0}" type="sibTrans" cxnId="{9D03757D-36D4-4664-948F-641FC28E32C9}">
      <dgm:prSet/>
      <dgm:spPr/>
      <dgm:t>
        <a:bodyPr/>
        <a:lstStyle/>
        <a:p>
          <a:endParaRPr lang="en-US"/>
        </a:p>
      </dgm:t>
    </dgm:pt>
    <dgm:pt modelId="{25E75E26-2460-437E-9FAA-8301437D7F6A}">
      <dgm:prSet phldrT="[Text]"/>
      <dgm:spPr>
        <a:noFill/>
      </dgm:spPr>
      <dgm:t>
        <a:bodyPr/>
        <a:lstStyle/>
        <a:p>
          <a:r>
            <a:rPr lang="en-US" dirty="0" smtClean="0"/>
            <a:t>Claims Consultant</a:t>
          </a:r>
          <a:endParaRPr lang="en-US" dirty="0"/>
        </a:p>
      </dgm:t>
    </dgm:pt>
    <dgm:pt modelId="{48FE00F3-649B-4CFD-8F65-5728393CE92C}" type="parTrans" cxnId="{786F15F0-FFE1-4E46-B0DA-8B15F9D92E93}">
      <dgm:prSet/>
      <dgm:spPr/>
      <dgm:t>
        <a:bodyPr/>
        <a:lstStyle/>
        <a:p>
          <a:endParaRPr lang="en-US"/>
        </a:p>
      </dgm:t>
    </dgm:pt>
    <dgm:pt modelId="{14B32A6D-83FD-4F15-9252-4D38A9C4F2EE}" type="sibTrans" cxnId="{786F15F0-FFE1-4E46-B0DA-8B15F9D92E93}">
      <dgm:prSet/>
      <dgm:spPr/>
      <dgm:t>
        <a:bodyPr/>
        <a:lstStyle/>
        <a:p>
          <a:endParaRPr lang="en-US"/>
        </a:p>
      </dgm:t>
    </dgm:pt>
    <dgm:pt modelId="{D45B323D-1E89-435D-B03B-BFAFA16AB77E}">
      <dgm:prSet phldrT="[Text]"/>
      <dgm:spPr>
        <a:noFill/>
      </dgm:spPr>
      <dgm:t>
        <a:bodyPr/>
        <a:lstStyle/>
        <a:p>
          <a:r>
            <a:rPr lang="en-US" dirty="0" smtClean="0"/>
            <a:t>Recreation Facilitator</a:t>
          </a:r>
          <a:endParaRPr lang="en-US" dirty="0"/>
        </a:p>
      </dgm:t>
    </dgm:pt>
    <dgm:pt modelId="{57E759BD-624F-4EC3-896F-9CE422850985}" type="parTrans" cxnId="{51A02C4D-9A71-4E38-8D76-123BD34873B6}">
      <dgm:prSet/>
      <dgm:spPr/>
      <dgm:t>
        <a:bodyPr/>
        <a:lstStyle/>
        <a:p>
          <a:endParaRPr lang="en-US"/>
        </a:p>
      </dgm:t>
    </dgm:pt>
    <dgm:pt modelId="{36042CD8-FA9B-4563-A7A3-935AAC0BE28A}" type="sibTrans" cxnId="{51A02C4D-9A71-4E38-8D76-123BD34873B6}">
      <dgm:prSet/>
      <dgm:spPr/>
      <dgm:t>
        <a:bodyPr/>
        <a:lstStyle/>
        <a:p>
          <a:endParaRPr lang="en-US"/>
        </a:p>
      </dgm:t>
    </dgm:pt>
    <dgm:pt modelId="{F7B552DD-EE06-4BF5-BFDC-0C4E69912FE1}">
      <dgm:prSet phldrT="[Text]"/>
      <dgm:spPr>
        <a:noFill/>
      </dgm:spPr>
      <dgm:t>
        <a:bodyPr/>
        <a:lstStyle/>
        <a:p>
          <a:r>
            <a:rPr lang="en-US" dirty="0" smtClean="0"/>
            <a:t>Developmental Educator</a:t>
          </a:r>
          <a:endParaRPr lang="en-US" dirty="0"/>
        </a:p>
      </dgm:t>
    </dgm:pt>
    <dgm:pt modelId="{F4B83CC5-4AE8-482F-94A0-290D2FBAFDDE}" type="parTrans" cxnId="{37B5AD71-3EB0-4B0A-82C3-C354823502A5}">
      <dgm:prSet/>
      <dgm:spPr/>
      <dgm:t>
        <a:bodyPr/>
        <a:lstStyle/>
        <a:p>
          <a:endParaRPr lang="en-US"/>
        </a:p>
      </dgm:t>
    </dgm:pt>
    <dgm:pt modelId="{94F111CA-D8B6-4070-AFCD-8663FD63CEDC}" type="sibTrans" cxnId="{37B5AD71-3EB0-4B0A-82C3-C354823502A5}">
      <dgm:prSet/>
      <dgm:spPr/>
      <dgm:t>
        <a:bodyPr/>
        <a:lstStyle/>
        <a:p>
          <a:endParaRPr lang="en-US"/>
        </a:p>
      </dgm:t>
    </dgm:pt>
    <dgm:pt modelId="{6173AB1B-F1F6-4477-9145-159FB2993E5B}">
      <dgm:prSet phldrT="[Text]"/>
      <dgm:spPr>
        <a:noFill/>
      </dgm:spPr>
      <dgm:t>
        <a:bodyPr/>
        <a:lstStyle/>
        <a:p>
          <a:r>
            <a:rPr lang="en-US" dirty="0" smtClean="0"/>
            <a:t>Disability Services Policy Officer</a:t>
          </a:r>
          <a:endParaRPr lang="en-US" dirty="0"/>
        </a:p>
      </dgm:t>
    </dgm:pt>
    <dgm:pt modelId="{2BF1B69F-6B02-48AE-8FDB-AA5D2A72A0F8}" type="parTrans" cxnId="{E2FE3B77-BD47-4963-80C9-B293D479726D}">
      <dgm:prSet/>
      <dgm:spPr/>
      <dgm:t>
        <a:bodyPr/>
        <a:lstStyle/>
        <a:p>
          <a:endParaRPr lang="en-US"/>
        </a:p>
      </dgm:t>
    </dgm:pt>
    <dgm:pt modelId="{8DC6FE2F-B33F-4EA2-9ED5-5575AB308EC5}" type="sibTrans" cxnId="{E2FE3B77-BD47-4963-80C9-B293D479726D}">
      <dgm:prSet/>
      <dgm:spPr/>
      <dgm:t>
        <a:bodyPr/>
        <a:lstStyle/>
        <a:p>
          <a:endParaRPr lang="en-US"/>
        </a:p>
      </dgm:t>
    </dgm:pt>
    <dgm:pt modelId="{3F2788EA-1964-4A65-9246-2E0C734032A9}">
      <dgm:prSet phldrT="[Text]"/>
      <dgm:spPr>
        <a:noFill/>
      </dgm:spPr>
      <dgm:t>
        <a:bodyPr/>
        <a:lstStyle/>
        <a:p>
          <a:r>
            <a:rPr lang="en-US" dirty="0" smtClean="0"/>
            <a:t>Access Worker</a:t>
          </a:r>
          <a:endParaRPr lang="en-US" dirty="0"/>
        </a:p>
      </dgm:t>
    </dgm:pt>
    <dgm:pt modelId="{328A9125-70DD-4545-AE14-3A0610878D3E}" type="parTrans" cxnId="{FCBC6B6F-3A3C-402B-A41C-C188441DE11E}">
      <dgm:prSet/>
      <dgm:spPr/>
      <dgm:t>
        <a:bodyPr/>
        <a:lstStyle/>
        <a:p>
          <a:endParaRPr lang="en-US"/>
        </a:p>
      </dgm:t>
    </dgm:pt>
    <dgm:pt modelId="{B0D9CD82-18D7-4D11-88ED-FA501083AD9D}" type="sibTrans" cxnId="{FCBC6B6F-3A3C-402B-A41C-C188441DE11E}">
      <dgm:prSet/>
      <dgm:spPr/>
      <dgm:t>
        <a:bodyPr/>
        <a:lstStyle/>
        <a:p>
          <a:endParaRPr lang="en-US"/>
        </a:p>
      </dgm:t>
    </dgm:pt>
    <dgm:pt modelId="{42266337-0684-44B9-B9F7-E2F45DE5C94A}">
      <dgm:prSet phldrT="[Text]"/>
      <dgm:spPr>
        <a:noFill/>
      </dgm:spPr>
      <dgm:t>
        <a:bodyPr/>
        <a:lstStyle/>
        <a:p>
          <a:r>
            <a:rPr lang="en-US" dirty="0" smtClean="0"/>
            <a:t>Family Support Coordinator</a:t>
          </a:r>
          <a:endParaRPr lang="en-US" dirty="0"/>
        </a:p>
      </dgm:t>
    </dgm:pt>
    <dgm:pt modelId="{ADED569F-9266-4693-95F2-692F328AF87C}" type="parTrans" cxnId="{F5C0424D-6983-476B-8306-61526B2C6359}">
      <dgm:prSet/>
      <dgm:spPr/>
      <dgm:t>
        <a:bodyPr/>
        <a:lstStyle/>
        <a:p>
          <a:endParaRPr lang="en-US"/>
        </a:p>
      </dgm:t>
    </dgm:pt>
    <dgm:pt modelId="{F657134A-B334-49C4-A24A-CBC2E9285B0D}" type="sibTrans" cxnId="{F5C0424D-6983-476B-8306-61526B2C6359}">
      <dgm:prSet/>
      <dgm:spPr/>
      <dgm:t>
        <a:bodyPr/>
        <a:lstStyle/>
        <a:p>
          <a:endParaRPr lang="en-US"/>
        </a:p>
      </dgm:t>
    </dgm:pt>
    <dgm:pt modelId="{1FE32838-E0E2-42E1-A0A8-8F7128219A0D}">
      <dgm:prSet phldrT="[Text]"/>
      <dgm:spPr>
        <a:noFill/>
      </dgm:spPr>
      <dgm:t>
        <a:bodyPr/>
        <a:lstStyle/>
        <a:p>
          <a:r>
            <a:rPr lang="en-US" dirty="0" smtClean="0"/>
            <a:t>Respite Coordinator</a:t>
          </a:r>
          <a:endParaRPr lang="en-US" dirty="0"/>
        </a:p>
      </dgm:t>
    </dgm:pt>
    <dgm:pt modelId="{95FBFBD2-0BD9-4534-B203-933EB2D6DB8B}" type="parTrans" cxnId="{9D29A774-82EA-40CA-A589-06FB5E392D67}">
      <dgm:prSet/>
      <dgm:spPr/>
      <dgm:t>
        <a:bodyPr/>
        <a:lstStyle/>
        <a:p>
          <a:endParaRPr lang="en-US"/>
        </a:p>
      </dgm:t>
    </dgm:pt>
    <dgm:pt modelId="{372FB63F-05F7-4A02-93CB-9794FFD81560}" type="sibTrans" cxnId="{9D29A774-82EA-40CA-A589-06FB5E392D67}">
      <dgm:prSet/>
      <dgm:spPr/>
      <dgm:t>
        <a:bodyPr/>
        <a:lstStyle/>
        <a:p>
          <a:endParaRPr lang="en-US"/>
        </a:p>
      </dgm:t>
    </dgm:pt>
    <dgm:pt modelId="{24989605-4EA3-464A-8583-AA888B36934E}">
      <dgm:prSet phldrT="[Text]"/>
      <dgm:spPr>
        <a:noFill/>
      </dgm:spPr>
      <dgm:t>
        <a:bodyPr/>
        <a:lstStyle/>
        <a:p>
          <a:r>
            <a:rPr lang="en-US" dirty="0" smtClean="0"/>
            <a:t>Vocational Consultant</a:t>
          </a:r>
          <a:endParaRPr lang="en-US" dirty="0"/>
        </a:p>
      </dgm:t>
    </dgm:pt>
    <dgm:pt modelId="{ADA0FA0C-A989-40F9-914A-0C7CD8FAADFC}" type="parTrans" cxnId="{EDA47209-DC12-48AE-A387-60703AFFCE03}">
      <dgm:prSet/>
      <dgm:spPr/>
      <dgm:t>
        <a:bodyPr/>
        <a:lstStyle/>
        <a:p>
          <a:endParaRPr lang="en-US"/>
        </a:p>
      </dgm:t>
    </dgm:pt>
    <dgm:pt modelId="{A154BF04-02F2-45AD-9F54-3632C0226BD0}" type="sibTrans" cxnId="{EDA47209-DC12-48AE-A387-60703AFFCE03}">
      <dgm:prSet/>
      <dgm:spPr/>
      <dgm:t>
        <a:bodyPr/>
        <a:lstStyle/>
        <a:p>
          <a:endParaRPr lang="en-US"/>
        </a:p>
      </dgm:t>
    </dgm:pt>
    <dgm:pt modelId="{BDE6FAA9-65AB-4E7A-B8A7-CF5094F55010}">
      <dgm:prSet phldrT="[Text]"/>
      <dgm:spPr>
        <a:noFill/>
      </dgm:spPr>
      <dgm:t>
        <a:bodyPr/>
        <a:lstStyle/>
        <a:p>
          <a:r>
            <a:rPr lang="en-US" dirty="0" smtClean="0"/>
            <a:t>European Financial Consultant</a:t>
          </a:r>
          <a:endParaRPr lang="en-US" dirty="0"/>
        </a:p>
      </dgm:t>
    </dgm:pt>
    <dgm:pt modelId="{437BC0B3-82A3-4CFE-B025-B569254DC592}" type="parTrans" cxnId="{99A79773-E9A5-43FD-AF8C-F430719FE149}">
      <dgm:prSet/>
      <dgm:spPr/>
      <dgm:t>
        <a:bodyPr/>
        <a:lstStyle/>
        <a:p>
          <a:endParaRPr lang="en-US"/>
        </a:p>
      </dgm:t>
    </dgm:pt>
    <dgm:pt modelId="{7BF4FA57-9BBD-49ED-A892-603318632E0F}" type="sibTrans" cxnId="{99A79773-E9A5-43FD-AF8C-F430719FE149}">
      <dgm:prSet/>
      <dgm:spPr/>
      <dgm:t>
        <a:bodyPr/>
        <a:lstStyle/>
        <a:p>
          <a:endParaRPr lang="en-US"/>
        </a:p>
      </dgm:t>
    </dgm:pt>
    <dgm:pt modelId="{C3ED76DE-ACFB-498D-8382-80EAFA10E78B}">
      <dgm:prSet phldrT="[Text]"/>
      <dgm:spPr>
        <a:noFill/>
      </dgm:spPr>
      <dgm:t>
        <a:bodyPr/>
        <a:lstStyle/>
        <a:p>
          <a:endParaRPr lang="en-US" dirty="0"/>
        </a:p>
      </dgm:t>
    </dgm:pt>
    <dgm:pt modelId="{561D48EB-4AE6-41F1-86A8-760E31EF6370}" type="parTrans" cxnId="{2EF88005-93BD-45AD-89A7-D8D2AB8876E8}">
      <dgm:prSet/>
      <dgm:spPr/>
      <dgm:t>
        <a:bodyPr/>
        <a:lstStyle/>
        <a:p>
          <a:endParaRPr lang="en-US"/>
        </a:p>
      </dgm:t>
    </dgm:pt>
    <dgm:pt modelId="{3F82F057-C943-4982-A901-1031E86DA12D}" type="sibTrans" cxnId="{2EF88005-93BD-45AD-89A7-D8D2AB8876E8}">
      <dgm:prSet/>
      <dgm:spPr/>
      <dgm:t>
        <a:bodyPr/>
        <a:lstStyle/>
        <a:p>
          <a:endParaRPr lang="en-US"/>
        </a:p>
      </dgm:t>
    </dgm:pt>
    <dgm:pt modelId="{3DF6AF33-D634-4C5C-95C9-8BBA7BC32768}">
      <dgm:prSet phldrT="[Text]"/>
      <dgm:spPr>
        <a:noFill/>
      </dgm:spPr>
      <dgm:t>
        <a:bodyPr/>
        <a:lstStyle/>
        <a:p>
          <a:r>
            <a:rPr lang="en-US" dirty="0" smtClean="0"/>
            <a:t>Lobbyist</a:t>
          </a:r>
          <a:endParaRPr lang="en-US" dirty="0"/>
        </a:p>
      </dgm:t>
    </dgm:pt>
    <dgm:pt modelId="{6B374CFF-956F-4915-8471-A44E104B3E8C}" type="parTrans" cxnId="{8FB0B563-CBFC-494E-B46E-D10FB96561D6}">
      <dgm:prSet/>
      <dgm:spPr/>
      <dgm:t>
        <a:bodyPr/>
        <a:lstStyle/>
        <a:p>
          <a:endParaRPr lang="en-US"/>
        </a:p>
      </dgm:t>
    </dgm:pt>
    <dgm:pt modelId="{EBB9D6D8-6CA8-41A3-89E3-3F8FCE555569}" type="sibTrans" cxnId="{8FB0B563-CBFC-494E-B46E-D10FB96561D6}">
      <dgm:prSet/>
      <dgm:spPr/>
      <dgm:t>
        <a:bodyPr/>
        <a:lstStyle/>
        <a:p>
          <a:endParaRPr lang="en-US"/>
        </a:p>
      </dgm:t>
    </dgm:pt>
    <dgm:pt modelId="{7D582D5B-B349-49E4-B972-EBBA788180B6}">
      <dgm:prSet phldrT="[Text]"/>
      <dgm:spPr>
        <a:noFill/>
      </dgm:spPr>
      <dgm:t>
        <a:bodyPr/>
        <a:lstStyle/>
        <a:p>
          <a:r>
            <a:rPr lang="en-US" dirty="0" smtClean="0"/>
            <a:t>Campaign Manager for International Organization</a:t>
          </a:r>
          <a:endParaRPr lang="en-US" dirty="0"/>
        </a:p>
      </dgm:t>
    </dgm:pt>
    <dgm:pt modelId="{2EB68B56-A89A-48B7-92DF-1C20299D2289}" type="parTrans" cxnId="{75522E1F-15B3-43CC-A7AF-A35C84A46098}">
      <dgm:prSet/>
      <dgm:spPr/>
      <dgm:t>
        <a:bodyPr/>
        <a:lstStyle/>
        <a:p>
          <a:endParaRPr lang="en-US"/>
        </a:p>
      </dgm:t>
    </dgm:pt>
    <dgm:pt modelId="{DA8D3AFB-241E-4290-9088-35E859DF3D7F}" type="sibTrans" cxnId="{75522E1F-15B3-43CC-A7AF-A35C84A46098}">
      <dgm:prSet/>
      <dgm:spPr/>
      <dgm:t>
        <a:bodyPr/>
        <a:lstStyle/>
        <a:p>
          <a:endParaRPr lang="en-US"/>
        </a:p>
      </dgm:t>
    </dgm:pt>
    <dgm:pt modelId="{037B9E72-BEE1-46C4-B97E-8AF46FA4B133}">
      <dgm:prSet phldrT="[Text]"/>
      <dgm:spPr>
        <a:noFill/>
      </dgm:spPr>
      <dgm:t>
        <a:bodyPr/>
        <a:lstStyle/>
        <a:p>
          <a:endParaRPr lang="en-US" dirty="0"/>
        </a:p>
      </dgm:t>
    </dgm:pt>
    <dgm:pt modelId="{F5C23D50-CD04-43FE-8C2B-37E19972B856}" type="parTrans" cxnId="{8A4029D2-C042-4C54-9BB6-30A072C2ED2F}">
      <dgm:prSet/>
      <dgm:spPr/>
      <dgm:t>
        <a:bodyPr/>
        <a:lstStyle/>
        <a:p>
          <a:endParaRPr lang="en-US"/>
        </a:p>
      </dgm:t>
    </dgm:pt>
    <dgm:pt modelId="{C7C18CE4-C8AB-45E4-AC0A-9DAC265CB3D3}" type="sibTrans" cxnId="{8A4029D2-C042-4C54-9BB6-30A072C2ED2F}">
      <dgm:prSet/>
      <dgm:spPr/>
      <dgm:t>
        <a:bodyPr/>
        <a:lstStyle/>
        <a:p>
          <a:endParaRPr lang="en-US"/>
        </a:p>
      </dgm:t>
    </dgm:pt>
    <dgm:pt modelId="{72356898-85C5-4FCC-9F37-C0A3E1039B99}">
      <dgm:prSet phldrT="[Text]"/>
      <dgm:spPr>
        <a:noFill/>
      </dgm:spPr>
      <dgm:t>
        <a:bodyPr/>
        <a:lstStyle/>
        <a:p>
          <a:r>
            <a:rPr lang="en-US" dirty="0" smtClean="0"/>
            <a:t>Human Rights Policy Analyst</a:t>
          </a:r>
          <a:endParaRPr lang="en-US" dirty="0"/>
        </a:p>
      </dgm:t>
    </dgm:pt>
    <dgm:pt modelId="{ADAAA649-56E4-4CB2-9063-56684C802AAC}" type="parTrans" cxnId="{1BD04982-F0EF-4E8A-A169-86FE4CE43F0A}">
      <dgm:prSet/>
      <dgm:spPr/>
      <dgm:t>
        <a:bodyPr/>
        <a:lstStyle/>
        <a:p>
          <a:endParaRPr lang="en-US"/>
        </a:p>
      </dgm:t>
    </dgm:pt>
    <dgm:pt modelId="{DA14B65A-EEFC-4027-B90C-3801802127A2}" type="sibTrans" cxnId="{1BD04982-F0EF-4E8A-A169-86FE4CE43F0A}">
      <dgm:prSet/>
      <dgm:spPr/>
      <dgm:t>
        <a:bodyPr/>
        <a:lstStyle/>
        <a:p>
          <a:endParaRPr lang="en-US"/>
        </a:p>
      </dgm:t>
    </dgm:pt>
    <dgm:pt modelId="{9956DE62-FAD4-4174-81DA-83B394AF2635}">
      <dgm:prSet phldrT="[Text]"/>
      <dgm:spPr>
        <a:noFill/>
      </dgm:spPr>
      <dgm:t>
        <a:bodyPr/>
        <a:lstStyle/>
        <a:p>
          <a:r>
            <a:rPr lang="en-US" dirty="0" smtClean="0"/>
            <a:t>Foreign Correspondent for Media Outlets</a:t>
          </a:r>
          <a:endParaRPr lang="en-US" dirty="0"/>
        </a:p>
      </dgm:t>
    </dgm:pt>
    <dgm:pt modelId="{A080F911-4E6B-4B4B-AD0D-D1BC0BD630C3}" type="parTrans" cxnId="{61DF2C65-B94B-40EB-98DC-1062EE94345B}">
      <dgm:prSet/>
      <dgm:spPr/>
      <dgm:t>
        <a:bodyPr/>
        <a:lstStyle/>
        <a:p>
          <a:endParaRPr lang="en-US"/>
        </a:p>
      </dgm:t>
    </dgm:pt>
    <dgm:pt modelId="{B1B4FF53-A75E-4C5A-90FA-F1B43B218E67}" type="sibTrans" cxnId="{61DF2C65-B94B-40EB-98DC-1062EE94345B}">
      <dgm:prSet/>
      <dgm:spPr/>
      <dgm:t>
        <a:bodyPr/>
        <a:lstStyle/>
        <a:p>
          <a:endParaRPr lang="en-US"/>
        </a:p>
      </dgm:t>
    </dgm:pt>
    <dgm:pt modelId="{BE135E38-301D-43B8-BDDF-A87AF090F193}">
      <dgm:prSet phldrT="[Text]"/>
      <dgm:spPr>
        <a:noFill/>
      </dgm:spPr>
      <dgm:t>
        <a:bodyPr/>
        <a:lstStyle/>
        <a:p>
          <a:r>
            <a:rPr lang="en-US" dirty="0" smtClean="0"/>
            <a:t>International Airlines/Tourism</a:t>
          </a:r>
          <a:endParaRPr lang="en-US" dirty="0"/>
        </a:p>
      </dgm:t>
    </dgm:pt>
    <dgm:pt modelId="{C19E56AE-EEBE-4B0B-BA0B-E70A85494441}" type="parTrans" cxnId="{5A37025B-32AD-43C7-83C3-2C682462A41F}">
      <dgm:prSet/>
      <dgm:spPr/>
      <dgm:t>
        <a:bodyPr/>
        <a:lstStyle/>
        <a:p>
          <a:endParaRPr lang="en-US"/>
        </a:p>
      </dgm:t>
    </dgm:pt>
    <dgm:pt modelId="{87C5A10F-1D0E-4DBD-8346-24C8C3C40986}" type="sibTrans" cxnId="{5A37025B-32AD-43C7-83C3-2C682462A41F}">
      <dgm:prSet/>
      <dgm:spPr/>
      <dgm:t>
        <a:bodyPr/>
        <a:lstStyle/>
        <a:p>
          <a:endParaRPr lang="en-US"/>
        </a:p>
      </dgm:t>
    </dgm:pt>
    <dgm:pt modelId="{7428E917-219B-448B-84E3-465AA0D01176}">
      <dgm:prSet phldrT="[Text]"/>
      <dgm:spPr>
        <a:noFill/>
      </dgm:spPr>
      <dgm:t>
        <a:bodyPr/>
        <a:lstStyle/>
        <a:p>
          <a:r>
            <a:rPr lang="en-US" dirty="0" smtClean="0"/>
            <a:t>Multinational Relief Organizations</a:t>
          </a:r>
          <a:endParaRPr lang="en-US" dirty="0"/>
        </a:p>
      </dgm:t>
    </dgm:pt>
    <dgm:pt modelId="{D06B6143-539F-4C02-A532-F2705428C62F}" type="parTrans" cxnId="{236C6D99-61A7-4943-9755-DAB7951AF199}">
      <dgm:prSet/>
      <dgm:spPr/>
      <dgm:t>
        <a:bodyPr/>
        <a:lstStyle/>
        <a:p>
          <a:endParaRPr lang="en-US"/>
        </a:p>
      </dgm:t>
    </dgm:pt>
    <dgm:pt modelId="{7B2BA018-CFB1-4154-A21C-FB6ED827BF91}" type="sibTrans" cxnId="{236C6D99-61A7-4943-9755-DAB7951AF199}">
      <dgm:prSet/>
      <dgm:spPr/>
      <dgm:t>
        <a:bodyPr/>
        <a:lstStyle/>
        <a:p>
          <a:endParaRPr lang="en-US"/>
        </a:p>
      </dgm:t>
    </dgm:pt>
    <dgm:pt modelId="{CAD36309-A349-4C03-966D-96A8FC2E9B39}">
      <dgm:prSet phldrT="[Text]"/>
      <dgm:spPr>
        <a:noFill/>
      </dgm:spPr>
      <dgm:t>
        <a:bodyPr/>
        <a:lstStyle/>
        <a:p>
          <a:r>
            <a:rPr lang="en-US" dirty="0" smtClean="0"/>
            <a:t>Product Manager for International Business</a:t>
          </a:r>
          <a:endParaRPr lang="en-US" dirty="0"/>
        </a:p>
      </dgm:t>
    </dgm:pt>
    <dgm:pt modelId="{95884919-E13F-4A5D-9059-E9C373994B9E}" type="parTrans" cxnId="{DD288055-0EE2-488C-ADF1-3CCD463EA08E}">
      <dgm:prSet/>
      <dgm:spPr/>
      <dgm:t>
        <a:bodyPr/>
        <a:lstStyle/>
        <a:p>
          <a:endParaRPr lang="en-US"/>
        </a:p>
      </dgm:t>
    </dgm:pt>
    <dgm:pt modelId="{F5C5BC1F-529A-4A8A-89E8-8B1EFEE58A7A}" type="sibTrans" cxnId="{DD288055-0EE2-488C-ADF1-3CCD463EA08E}">
      <dgm:prSet/>
      <dgm:spPr/>
      <dgm:t>
        <a:bodyPr/>
        <a:lstStyle/>
        <a:p>
          <a:endParaRPr lang="en-US"/>
        </a:p>
      </dgm:t>
    </dgm:pt>
    <dgm:pt modelId="{98BCFF63-251B-4C40-AF7D-5D9C22628B9B}">
      <dgm:prSet phldrT="[Text]"/>
      <dgm:spPr>
        <a:noFill/>
      </dgm:spPr>
      <dgm:t>
        <a:bodyPr/>
        <a:lstStyle/>
        <a:p>
          <a:r>
            <a:rPr lang="en-US" dirty="0" smtClean="0"/>
            <a:t>Contract Representative for An International Firm </a:t>
          </a:r>
          <a:endParaRPr lang="en-US" dirty="0"/>
        </a:p>
      </dgm:t>
    </dgm:pt>
    <dgm:pt modelId="{57A463C0-6520-4E73-87D3-0F6A582F99BC}" type="parTrans" cxnId="{D9DD9E69-F9F2-4CEF-9D25-401EA03E44D5}">
      <dgm:prSet/>
      <dgm:spPr/>
      <dgm:t>
        <a:bodyPr/>
        <a:lstStyle/>
        <a:p>
          <a:endParaRPr lang="en-US"/>
        </a:p>
      </dgm:t>
    </dgm:pt>
    <dgm:pt modelId="{25574837-E162-4D92-AD80-ADC8655C5674}" type="sibTrans" cxnId="{D9DD9E69-F9F2-4CEF-9D25-401EA03E44D5}">
      <dgm:prSet/>
      <dgm:spPr/>
      <dgm:t>
        <a:bodyPr/>
        <a:lstStyle/>
        <a:p>
          <a:endParaRPr lang="en-US"/>
        </a:p>
      </dgm:t>
    </dgm:pt>
    <dgm:pt modelId="{342C849D-6196-417F-B5F2-89B0CF6183E2}" type="pres">
      <dgm:prSet presAssocID="{E88A6667-CF06-42BA-9A91-F33B70237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F80CA-5CF4-45CA-A391-F703A4E5069B}" type="pres">
      <dgm:prSet presAssocID="{F955B24F-4C7B-420F-8607-7AAED7974D55}" presName="composite" presStyleCnt="0"/>
      <dgm:spPr/>
    </dgm:pt>
    <dgm:pt modelId="{1D388899-93C0-40D5-85B3-98B6F9049142}" type="pres">
      <dgm:prSet presAssocID="{F955B24F-4C7B-420F-8607-7AAED7974D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DC6E0-641A-43FA-B451-CC66F4DEC56F}" type="pres">
      <dgm:prSet presAssocID="{F955B24F-4C7B-420F-8607-7AAED7974D5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3AA1-478B-48EE-81D9-3A2C380D1EC9}" type="pres">
      <dgm:prSet presAssocID="{681E779F-EFF3-49E1-AB04-A8DB68E69B62}" presName="space" presStyleCnt="0"/>
      <dgm:spPr/>
    </dgm:pt>
    <dgm:pt modelId="{FA2D1911-D4F0-4E92-B02A-9DFB31837A37}" type="pres">
      <dgm:prSet presAssocID="{812730D4-46B1-4889-BC2F-752B78668FF7}" presName="composite" presStyleCnt="0"/>
      <dgm:spPr/>
    </dgm:pt>
    <dgm:pt modelId="{863053C9-0A9A-4E6F-89F2-96223DCA4190}" type="pres">
      <dgm:prSet presAssocID="{812730D4-46B1-4889-BC2F-752B78668F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B9519-EEBE-4806-B017-D054C4B423E5}" type="pres">
      <dgm:prSet presAssocID="{812730D4-46B1-4889-BC2F-752B78668F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52711-9B22-4D97-9B89-03A482E98355}" type="pres">
      <dgm:prSet presAssocID="{BE418A94-A3C4-484C-AADB-E64F17049206}" presName="space" presStyleCnt="0"/>
      <dgm:spPr/>
    </dgm:pt>
    <dgm:pt modelId="{C55B2C5F-1E10-4C3A-937D-D65E95295690}" type="pres">
      <dgm:prSet presAssocID="{1E545452-5312-42E9-BD8E-6866CC7A1082}" presName="composite" presStyleCnt="0"/>
      <dgm:spPr/>
    </dgm:pt>
    <dgm:pt modelId="{3BB3AB4A-3932-4D5A-B5A2-522EF818C475}" type="pres">
      <dgm:prSet presAssocID="{1E545452-5312-42E9-BD8E-6866CC7A1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7CFBD-A183-4B70-81DA-E7094188845F}" type="pres">
      <dgm:prSet presAssocID="{1E545452-5312-42E9-BD8E-6866CC7A1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E13D1-E9A8-491A-88B7-1415499E452E}" type="presOf" srcId="{7C127F9F-0285-46DA-8599-81AA40B5402A}" destId="{7A07CFBD-A183-4B70-81DA-E7094188845F}" srcOrd="0" destOrd="0" presId="urn:microsoft.com/office/officeart/2005/8/layout/hList1"/>
    <dgm:cxn modelId="{AA37EFA8-6C78-4E52-B38C-2DA55C73A53F}" type="presOf" srcId="{42266337-0684-44B9-B9F7-E2F45DE5C94A}" destId="{B85DC6E0-641A-43FA-B451-CC66F4DEC56F}" srcOrd="0" destOrd="6" presId="urn:microsoft.com/office/officeart/2005/8/layout/hList1"/>
    <dgm:cxn modelId="{FCBC6B6F-3A3C-402B-A41C-C188441DE11E}" srcId="{F955B24F-4C7B-420F-8607-7AAED7974D55}" destId="{3F2788EA-1964-4A65-9246-2E0C734032A9}" srcOrd="5" destOrd="0" parTransId="{328A9125-70DD-4545-AE14-3A0610878D3E}" sibTransId="{B0D9CD82-18D7-4D11-88ED-FA501083AD9D}"/>
    <dgm:cxn modelId="{8D0D3563-EE77-45F5-BFA5-1AB3A8E9CFCC}" type="presOf" srcId="{98BCFF63-251B-4C40-AF7D-5D9C22628B9B}" destId="{7A07CFBD-A183-4B70-81DA-E7094188845F}" srcOrd="0" destOrd="5" presId="urn:microsoft.com/office/officeart/2005/8/layout/hList1"/>
    <dgm:cxn modelId="{ECB15E0A-ABFE-42CB-B5B5-7D73409F2B5C}" type="presOf" srcId="{6173AB1B-F1F6-4477-9145-159FB2993E5B}" destId="{B85DC6E0-641A-43FA-B451-CC66F4DEC56F}" srcOrd="0" destOrd="4" presId="urn:microsoft.com/office/officeart/2005/8/layout/hList1"/>
    <dgm:cxn modelId="{1BD04982-F0EF-4E8A-A169-86FE4CE43F0A}" srcId="{812730D4-46B1-4889-BC2F-752B78668FF7}" destId="{72356898-85C5-4FCC-9F37-C0A3E1039B99}" srcOrd="5" destOrd="0" parTransId="{ADAAA649-56E4-4CB2-9063-56684C802AAC}" sibTransId="{DA14B65A-EEFC-4027-B90C-3801802127A2}"/>
    <dgm:cxn modelId="{51A02C4D-9A71-4E38-8D76-123BD34873B6}" srcId="{F955B24F-4C7B-420F-8607-7AAED7974D55}" destId="{D45B323D-1E89-435D-B03B-BFAFA16AB77E}" srcOrd="2" destOrd="0" parTransId="{57E759BD-624F-4EC3-896F-9CE422850985}" sibTransId="{36042CD8-FA9B-4563-A7A3-935AAC0BE28A}"/>
    <dgm:cxn modelId="{FA7563A7-A5FB-4BE0-AF85-AF22BEB17D9A}" type="presOf" srcId="{BDE6FAA9-65AB-4E7A-B8A7-CF5094F55010}" destId="{118B9519-EEBE-4806-B017-D054C4B423E5}" srcOrd="0" destOrd="3" presId="urn:microsoft.com/office/officeart/2005/8/layout/hList1"/>
    <dgm:cxn modelId="{236C6D99-61A7-4943-9755-DAB7951AF199}" srcId="{1E545452-5312-42E9-BD8E-6866CC7A1082}" destId="{7428E917-219B-448B-84E3-465AA0D01176}" srcOrd="1" destOrd="0" parTransId="{D06B6143-539F-4C02-A532-F2705428C62F}" sibTransId="{7B2BA018-CFB1-4154-A21C-FB6ED827BF91}"/>
    <dgm:cxn modelId="{BE31EBCC-E36E-413A-B428-EE8AC724E9D8}" type="presOf" srcId="{F955B24F-4C7B-420F-8607-7AAED7974D55}" destId="{1D388899-93C0-40D5-85B3-98B6F9049142}" srcOrd="0" destOrd="0" presId="urn:microsoft.com/office/officeart/2005/8/layout/hList1"/>
    <dgm:cxn modelId="{9D03757D-36D4-4664-948F-641FC28E32C9}" srcId="{1E545452-5312-42E9-BD8E-6866CC7A1082}" destId="{4780D119-C874-4F18-AE75-CCC2113EC690}" srcOrd="3" destOrd="0" parTransId="{B3D6E315-0E36-4C04-A912-07DB9329B366}" sibTransId="{AD39A16E-BF17-4A20-85CE-1AF0144587A0}"/>
    <dgm:cxn modelId="{979052C6-A625-4065-8A7F-4C9FE837FF20}" type="presOf" srcId="{25E75E26-2460-437E-9FAA-8301437D7F6A}" destId="{B85DC6E0-641A-43FA-B451-CC66F4DEC56F}" srcOrd="0" destOrd="1" presId="urn:microsoft.com/office/officeart/2005/8/layout/hList1"/>
    <dgm:cxn modelId="{9D29A774-82EA-40CA-A589-06FB5E392D67}" srcId="{F955B24F-4C7B-420F-8607-7AAED7974D55}" destId="{1FE32838-E0E2-42E1-A0A8-8F7128219A0D}" srcOrd="7" destOrd="0" parTransId="{95FBFBD2-0BD9-4534-B203-933EB2D6DB8B}" sibTransId="{372FB63F-05F7-4A02-93CB-9794FFD81560}"/>
    <dgm:cxn modelId="{61E1EC87-A4D2-490B-9612-67C49BBC8DAE}" srcId="{F955B24F-4C7B-420F-8607-7AAED7974D55}" destId="{AF67AA64-CE57-43F1-ACEF-302ACC1137C4}" srcOrd="0" destOrd="0" parTransId="{B2D525AA-C698-40C0-A619-74EFDD26E8C8}" sibTransId="{7B177E2D-16E7-45E3-BD91-B81536629B80}"/>
    <dgm:cxn modelId="{33FCA4FA-CE75-4898-8AF9-0ABBA6AA1430}" type="presOf" srcId="{AF67AA64-CE57-43F1-ACEF-302ACC1137C4}" destId="{B85DC6E0-641A-43FA-B451-CC66F4DEC56F}" srcOrd="0" destOrd="0" presId="urn:microsoft.com/office/officeart/2005/8/layout/hList1"/>
    <dgm:cxn modelId="{70C764E8-6F8C-4809-A7C1-0C4D2D27BB32}" type="presOf" srcId="{3DF6AF33-D634-4C5C-95C9-8BBA7BC32768}" destId="{118B9519-EEBE-4806-B017-D054C4B423E5}" srcOrd="0" destOrd="2" presId="urn:microsoft.com/office/officeart/2005/8/layout/hList1"/>
    <dgm:cxn modelId="{09BE95BD-8B72-48B3-B478-EB05837DB584}" type="presOf" srcId="{E88A6667-CF06-42BA-9A91-F33B70237B27}" destId="{342C849D-6196-417F-B5F2-89B0CF6183E2}" srcOrd="0" destOrd="0" presId="urn:microsoft.com/office/officeart/2005/8/layout/hList1"/>
    <dgm:cxn modelId="{4A1F17BE-DB29-4B0F-9855-52D13C271265}" srcId="{1E545452-5312-42E9-BD8E-6866CC7A1082}" destId="{7C127F9F-0285-46DA-8599-81AA40B5402A}" srcOrd="0" destOrd="0" parTransId="{97CB4631-0B91-4FC1-8A70-1888DD76DAD2}" sibTransId="{6552FCCF-85FE-4B53-90D2-F75D9DC951C2}"/>
    <dgm:cxn modelId="{8021C088-0DBA-4DBE-9AD3-2FC85F5828C7}" type="presOf" srcId="{9956DE62-FAD4-4174-81DA-83B394AF2635}" destId="{118B9519-EEBE-4806-B017-D054C4B423E5}" srcOrd="0" destOrd="6" presId="urn:microsoft.com/office/officeart/2005/8/layout/hList1"/>
    <dgm:cxn modelId="{75522E1F-15B3-43CC-A7AF-A35C84A46098}" srcId="{812730D4-46B1-4889-BC2F-752B78668FF7}" destId="{7D582D5B-B349-49E4-B972-EBBA788180B6}" srcOrd="4" destOrd="0" parTransId="{2EB68B56-A89A-48B7-92DF-1C20299D2289}" sibTransId="{DA8D3AFB-241E-4290-9088-35E859DF3D7F}"/>
    <dgm:cxn modelId="{8FB0B563-CBFC-494E-B46E-D10FB96561D6}" srcId="{812730D4-46B1-4889-BC2F-752B78668FF7}" destId="{3DF6AF33-D634-4C5C-95C9-8BBA7BC32768}" srcOrd="2" destOrd="0" parTransId="{6B374CFF-956F-4915-8471-A44E104B3E8C}" sibTransId="{EBB9D6D8-6CA8-41A3-89E3-3F8FCE555569}"/>
    <dgm:cxn modelId="{D7FF8C6F-9181-4D7D-9BF8-B811EDA154AE}" srcId="{812730D4-46B1-4889-BC2F-752B78668FF7}" destId="{75AC90BE-F30F-47D8-8757-E0483A65ECFC}" srcOrd="1" destOrd="0" parTransId="{774C93B7-E87E-4BBC-AFBE-5D7EFE21A41E}" sibTransId="{E2EF0814-BCC3-4574-8F0C-CAF67D9F4DCE}"/>
    <dgm:cxn modelId="{DD288055-0EE2-488C-ADF1-3CCD463EA08E}" srcId="{1E545452-5312-42E9-BD8E-6866CC7A1082}" destId="{CAD36309-A349-4C03-966D-96A8FC2E9B39}" srcOrd="4" destOrd="0" parTransId="{95884919-E13F-4A5D-9059-E9C373994B9E}" sibTransId="{F5C5BC1F-529A-4A8A-89E8-8B1EFEE58A7A}"/>
    <dgm:cxn modelId="{5A37025B-32AD-43C7-83C3-2C682462A41F}" srcId="{1E545452-5312-42E9-BD8E-6866CC7A1082}" destId="{BE135E38-301D-43B8-BDDF-A87AF090F193}" srcOrd="2" destOrd="0" parTransId="{C19E56AE-EEBE-4B0B-BA0B-E70A85494441}" sibTransId="{87C5A10F-1D0E-4DBD-8346-24C8C3C40986}"/>
    <dgm:cxn modelId="{B8DC2E50-7DBD-49BA-B18D-3D067905A596}" type="presOf" srcId="{72356898-85C5-4FCC-9F37-C0A3E1039B99}" destId="{118B9519-EEBE-4806-B017-D054C4B423E5}" srcOrd="0" destOrd="5" presId="urn:microsoft.com/office/officeart/2005/8/layout/hList1"/>
    <dgm:cxn modelId="{99A79773-E9A5-43FD-AF8C-F430719FE149}" srcId="{812730D4-46B1-4889-BC2F-752B78668FF7}" destId="{BDE6FAA9-65AB-4E7A-B8A7-CF5094F55010}" srcOrd="3" destOrd="0" parTransId="{437BC0B3-82A3-4CFE-B025-B569254DC592}" sibTransId="{7BF4FA57-9BBD-49ED-A892-603318632E0F}"/>
    <dgm:cxn modelId="{CD53A216-3C3C-4217-8825-5FF660B49F54}" type="presOf" srcId="{24989605-4EA3-464A-8583-AA888B36934E}" destId="{B85DC6E0-641A-43FA-B451-CC66F4DEC56F}" srcOrd="0" destOrd="8" presId="urn:microsoft.com/office/officeart/2005/8/layout/hList1"/>
    <dgm:cxn modelId="{F0F8C922-A9FD-4FCC-91F9-8BA50602FC15}" type="presOf" srcId="{4780D119-C874-4F18-AE75-CCC2113EC690}" destId="{7A07CFBD-A183-4B70-81DA-E7094188845F}" srcOrd="0" destOrd="3" presId="urn:microsoft.com/office/officeart/2005/8/layout/hList1"/>
    <dgm:cxn modelId="{1580964D-F3C0-4B2D-9244-9F37925A6C60}" type="presOf" srcId="{D45B323D-1E89-435D-B03B-BFAFA16AB77E}" destId="{B85DC6E0-641A-43FA-B451-CC66F4DEC56F}" srcOrd="0" destOrd="2" presId="urn:microsoft.com/office/officeart/2005/8/layout/hList1"/>
    <dgm:cxn modelId="{F4A9BDC2-8D0C-4702-B352-DC30C9B1EEE2}" type="presOf" srcId="{1FE32838-E0E2-42E1-A0A8-8F7128219A0D}" destId="{B85DC6E0-641A-43FA-B451-CC66F4DEC56F}" srcOrd="0" destOrd="7" presId="urn:microsoft.com/office/officeart/2005/8/layout/hList1"/>
    <dgm:cxn modelId="{9FFFC91C-6289-4F05-B407-CBFA76537A25}" type="presOf" srcId="{75AC90BE-F30F-47D8-8757-E0483A65ECFC}" destId="{118B9519-EEBE-4806-B017-D054C4B423E5}" srcOrd="0" destOrd="1" presId="urn:microsoft.com/office/officeart/2005/8/layout/hList1"/>
    <dgm:cxn modelId="{8EB42574-CC50-40E3-9DA4-A2A753E79835}" type="presOf" srcId="{7428E917-219B-448B-84E3-465AA0D01176}" destId="{7A07CFBD-A183-4B70-81DA-E7094188845F}" srcOrd="0" destOrd="1" presId="urn:microsoft.com/office/officeart/2005/8/layout/hList1"/>
    <dgm:cxn modelId="{61DF2C65-B94B-40EB-98DC-1062EE94345B}" srcId="{812730D4-46B1-4889-BC2F-752B78668FF7}" destId="{9956DE62-FAD4-4174-81DA-83B394AF2635}" srcOrd="6" destOrd="0" parTransId="{A080F911-4E6B-4B4B-AD0D-D1BC0BD630C3}" sibTransId="{B1B4FF53-A75E-4C5A-90FA-F1B43B218E67}"/>
    <dgm:cxn modelId="{85162FB1-2B55-4EA5-A896-4E5CA136F933}" type="presOf" srcId="{812730D4-46B1-4889-BC2F-752B78668FF7}" destId="{863053C9-0A9A-4E6F-89F2-96223DCA4190}" srcOrd="0" destOrd="0" presId="urn:microsoft.com/office/officeart/2005/8/layout/hList1"/>
    <dgm:cxn modelId="{53C4C0BE-9E95-4C2B-BC2B-F27F5A601ED8}" srcId="{E88A6667-CF06-42BA-9A91-F33B70237B27}" destId="{1E545452-5312-42E9-BD8E-6866CC7A1082}" srcOrd="2" destOrd="0" parTransId="{45448144-20F4-471C-932C-D7256F109DA7}" sibTransId="{16F2D3E0-0E90-4235-A4C6-A5191AAC5546}"/>
    <dgm:cxn modelId="{01BC9BCD-B0AF-42FC-B77D-0D808D938BBB}" type="presOf" srcId="{037B9E72-BEE1-46C4-B97E-8AF46FA4B133}" destId="{118B9519-EEBE-4806-B017-D054C4B423E5}" srcOrd="0" destOrd="7" presId="urn:microsoft.com/office/officeart/2005/8/layout/hList1"/>
    <dgm:cxn modelId="{37B5AD71-3EB0-4B0A-82C3-C354823502A5}" srcId="{F955B24F-4C7B-420F-8607-7AAED7974D55}" destId="{F7B552DD-EE06-4BF5-BFDC-0C4E69912FE1}" srcOrd="3" destOrd="0" parTransId="{F4B83CC5-4AE8-482F-94A0-290D2FBAFDDE}" sibTransId="{94F111CA-D8B6-4070-AFCD-8663FD63CEDC}"/>
    <dgm:cxn modelId="{7D65C9E8-774B-482F-BC53-24B7A33B7662}" type="presOf" srcId="{3E5846D4-5768-4DD9-99A5-14567000D239}" destId="{118B9519-EEBE-4806-B017-D054C4B423E5}" srcOrd="0" destOrd="0" presId="urn:microsoft.com/office/officeart/2005/8/layout/hList1"/>
    <dgm:cxn modelId="{C1D04C1D-A8F1-467C-9523-5A879137E2A6}" srcId="{E88A6667-CF06-42BA-9A91-F33B70237B27}" destId="{F955B24F-4C7B-420F-8607-7AAED7974D55}" srcOrd="0" destOrd="0" parTransId="{48FC6A6A-8E63-4ED3-BDA6-6C01C7251912}" sibTransId="{681E779F-EFF3-49E1-AB04-A8DB68E69B62}"/>
    <dgm:cxn modelId="{7E708360-6936-419F-876B-A83BC0132DDD}" type="presOf" srcId="{C3ED76DE-ACFB-498D-8382-80EAFA10E78B}" destId="{118B9519-EEBE-4806-B017-D054C4B423E5}" srcOrd="0" destOrd="8" presId="urn:microsoft.com/office/officeart/2005/8/layout/hList1"/>
    <dgm:cxn modelId="{1665A9E4-B773-428E-AB49-FF3B56949591}" type="presOf" srcId="{7D582D5B-B349-49E4-B972-EBBA788180B6}" destId="{118B9519-EEBE-4806-B017-D054C4B423E5}" srcOrd="0" destOrd="4" presId="urn:microsoft.com/office/officeart/2005/8/layout/hList1"/>
    <dgm:cxn modelId="{D9DD9E69-F9F2-4CEF-9D25-401EA03E44D5}" srcId="{1E545452-5312-42E9-BD8E-6866CC7A1082}" destId="{98BCFF63-251B-4C40-AF7D-5D9C22628B9B}" srcOrd="5" destOrd="0" parTransId="{57A463C0-6520-4E73-87D3-0F6A582F99BC}" sibTransId="{25574837-E162-4D92-AD80-ADC8655C5674}"/>
    <dgm:cxn modelId="{E2FE3B77-BD47-4963-80C9-B293D479726D}" srcId="{F955B24F-4C7B-420F-8607-7AAED7974D55}" destId="{6173AB1B-F1F6-4477-9145-159FB2993E5B}" srcOrd="4" destOrd="0" parTransId="{2BF1B69F-6B02-48AE-8FDB-AA5D2A72A0F8}" sibTransId="{8DC6FE2F-B33F-4EA2-9ED5-5575AB308EC5}"/>
    <dgm:cxn modelId="{9B8A2DED-A5E3-40A2-AE4F-66BD95C22A37}" srcId="{E88A6667-CF06-42BA-9A91-F33B70237B27}" destId="{812730D4-46B1-4889-BC2F-752B78668FF7}" srcOrd="1" destOrd="0" parTransId="{0FC9B017-E461-4980-984F-45940F37E088}" sibTransId="{BE418A94-A3C4-484C-AADB-E64F17049206}"/>
    <dgm:cxn modelId="{F5C0424D-6983-476B-8306-61526B2C6359}" srcId="{F955B24F-4C7B-420F-8607-7AAED7974D55}" destId="{42266337-0684-44B9-B9F7-E2F45DE5C94A}" srcOrd="6" destOrd="0" parTransId="{ADED569F-9266-4693-95F2-692F328AF87C}" sibTransId="{F657134A-B334-49C4-A24A-CBC2E9285B0D}"/>
    <dgm:cxn modelId="{2B72E04A-F266-4291-B6F7-35FDE57752F9}" type="presOf" srcId="{CAD36309-A349-4C03-966D-96A8FC2E9B39}" destId="{7A07CFBD-A183-4B70-81DA-E7094188845F}" srcOrd="0" destOrd="4" presId="urn:microsoft.com/office/officeart/2005/8/layout/hList1"/>
    <dgm:cxn modelId="{BD046818-9B03-4B87-ABC9-EBA3CDDC1492}" type="presOf" srcId="{3F2788EA-1964-4A65-9246-2E0C734032A9}" destId="{B85DC6E0-641A-43FA-B451-CC66F4DEC56F}" srcOrd="0" destOrd="5" presId="urn:microsoft.com/office/officeart/2005/8/layout/hList1"/>
    <dgm:cxn modelId="{2EF88005-93BD-45AD-89A7-D8D2AB8876E8}" srcId="{812730D4-46B1-4889-BC2F-752B78668FF7}" destId="{C3ED76DE-ACFB-498D-8382-80EAFA10E78B}" srcOrd="8" destOrd="0" parTransId="{561D48EB-4AE6-41F1-86A8-760E31EF6370}" sibTransId="{3F82F057-C943-4982-A901-1031E86DA12D}"/>
    <dgm:cxn modelId="{B36B086C-7865-4E9E-83C0-6B7806AB4257}" type="presOf" srcId="{F7B552DD-EE06-4BF5-BFDC-0C4E69912FE1}" destId="{B85DC6E0-641A-43FA-B451-CC66F4DEC56F}" srcOrd="0" destOrd="3" presId="urn:microsoft.com/office/officeart/2005/8/layout/hList1"/>
    <dgm:cxn modelId="{786F15F0-FFE1-4E46-B0DA-8B15F9D92E93}" srcId="{F955B24F-4C7B-420F-8607-7AAED7974D55}" destId="{25E75E26-2460-437E-9FAA-8301437D7F6A}" srcOrd="1" destOrd="0" parTransId="{48FE00F3-649B-4CFD-8F65-5728393CE92C}" sibTransId="{14B32A6D-83FD-4F15-9252-4D38A9C4F2EE}"/>
    <dgm:cxn modelId="{7FC22A5A-A9B2-43DA-8B52-CF1E96C68555}" type="presOf" srcId="{1E545452-5312-42E9-BD8E-6866CC7A1082}" destId="{3BB3AB4A-3932-4D5A-B5A2-522EF818C475}" srcOrd="0" destOrd="0" presId="urn:microsoft.com/office/officeart/2005/8/layout/hList1"/>
    <dgm:cxn modelId="{FF7AE480-6853-49A6-AF3F-EA6B5740A38B}" srcId="{812730D4-46B1-4889-BC2F-752B78668FF7}" destId="{3E5846D4-5768-4DD9-99A5-14567000D239}" srcOrd="0" destOrd="0" parTransId="{7DAFD66A-A458-4162-A8B6-790DDBC0B1C2}" sibTransId="{3C8F866F-C4B1-4828-BA79-B7BA19779A28}"/>
    <dgm:cxn modelId="{BD1495D0-BF58-47E6-B26E-28F3AEC4A288}" type="presOf" srcId="{BE135E38-301D-43B8-BDDF-A87AF090F193}" destId="{7A07CFBD-A183-4B70-81DA-E7094188845F}" srcOrd="0" destOrd="2" presId="urn:microsoft.com/office/officeart/2005/8/layout/hList1"/>
    <dgm:cxn modelId="{8A4029D2-C042-4C54-9BB6-30A072C2ED2F}" srcId="{812730D4-46B1-4889-BC2F-752B78668FF7}" destId="{037B9E72-BEE1-46C4-B97E-8AF46FA4B133}" srcOrd="7" destOrd="0" parTransId="{F5C23D50-CD04-43FE-8C2B-37E19972B856}" sibTransId="{C7C18CE4-C8AB-45E4-AC0A-9DAC265CB3D3}"/>
    <dgm:cxn modelId="{EDA47209-DC12-48AE-A387-60703AFFCE03}" srcId="{F955B24F-4C7B-420F-8607-7AAED7974D55}" destId="{24989605-4EA3-464A-8583-AA888B36934E}" srcOrd="8" destOrd="0" parTransId="{ADA0FA0C-A989-40F9-914A-0C7CD8FAADFC}" sibTransId="{A154BF04-02F2-45AD-9F54-3632C0226BD0}"/>
    <dgm:cxn modelId="{5C39E2AD-9563-43E1-9426-DAD75E065A96}" type="presParOf" srcId="{342C849D-6196-417F-B5F2-89B0CF6183E2}" destId="{C11F80CA-5CF4-45CA-A391-F703A4E5069B}" srcOrd="0" destOrd="0" presId="urn:microsoft.com/office/officeart/2005/8/layout/hList1"/>
    <dgm:cxn modelId="{4F0CACFD-15B1-4118-9875-DC5DC5DEDC05}" type="presParOf" srcId="{C11F80CA-5CF4-45CA-A391-F703A4E5069B}" destId="{1D388899-93C0-40D5-85B3-98B6F9049142}" srcOrd="0" destOrd="0" presId="urn:microsoft.com/office/officeart/2005/8/layout/hList1"/>
    <dgm:cxn modelId="{CBB7C824-ADB7-4ABC-B098-A8604B992BCB}" type="presParOf" srcId="{C11F80CA-5CF4-45CA-A391-F703A4E5069B}" destId="{B85DC6E0-641A-43FA-B451-CC66F4DEC56F}" srcOrd="1" destOrd="0" presId="urn:microsoft.com/office/officeart/2005/8/layout/hList1"/>
    <dgm:cxn modelId="{15F9D4DA-63FF-4456-9CF3-81484B7BFC47}" type="presParOf" srcId="{342C849D-6196-417F-B5F2-89B0CF6183E2}" destId="{82673AA1-478B-48EE-81D9-3A2C380D1EC9}" srcOrd="1" destOrd="0" presId="urn:microsoft.com/office/officeart/2005/8/layout/hList1"/>
    <dgm:cxn modelId="{D043C242-A234-4C91-9C1A-6CBA3D179659}" type="presParOf" srcId="{342C849D-6196-417F-B5F2-89B0CF6183E2}" destId="{FA2D1911-D4F0-4E92-B02A-9DFB31837A37}" srcOrd="2" destOrd="0" presId="urn:microsoft.com/office/officeart/2005/8/layout/hList1"/>
    <dgm:cxn modelId="{803666B2-B28C-4D0D-A610-18B1049894F4}" type="presParOf" srcId="{FA2D1911-D4F0-4E92-B02A-9DFB31837A37}" destId="{863053C9-0A9A-4E6F-89F2-96223DCA4190}" srcOrd="0" destOrd="0" presId="urn:microsoft.com/office/officeart/2005/8/layout/hList1"/>
    <dgm:cxn modelId="{F2FDDF6C-1806-4B2C-82C9-D2BA77301F04}" type="presParOf" srcId="{FA2D1911-D4F0-4E92-B02A-9DFB31837A37}" destId="{118B9519-EEBE-4806-B017-D054C4B423E5}" srcOrd="1" destOrd="0" presId="urn:microsoft.com/office/officeart/2005/8/layout/hList1"/>
    <dgm:cxn modelId="{8DCB750E-5ADF-48AB-90D3-9DF5435404A5}" type="presParOf" srcId="{342C849D-6196-417F-B5F2-89B0CF6183E2}" destId="{A9952711-9B22-4D97-9B89-03A482E98355}" srcOrd="3" destOrd="0" presId="urn:microsoft.com/office/officeart/2005/8/layout/hList1"/>
    <dgm:cxn modelId="{80389DCC-5F09-42DD-97D6-288E8F8C1B9F}" type="presParOf" srcId="{342C849D-6196-417F-B5F2-89B0CF6183E2}" destId="{C55B2C5F-1E10-4C3A-937D-D65E95295690}" srcOrd="4" destOrd="0" presId="urn:microsoft.com/office/officeart/2005/8/layout/hList1"/>
    <dgm:cxn modelId="{0D28E694-E655-4551-8D47-A439E4B6F736}" type="presParOf" srcId="{C55B2C5F-1E10-4C3A-937D-D65E95295690}" destId="{3BB3AB4A-3932-4D5A-B5A2-522EF818C475}" srcOrd="0" destOrd="0" presId="urn:microsoft.com/office/officeart/2005/8/layout/hList1"/>
    <dgm:cxn modelId="{39AD3DD9-4642-4AED-B585-DE4B1463F3C6}" type="presParOf" srcId="{C55B2C5F-1E10-4C3A-937D-D65E95295690}" destId="{7A07CFBD-A183-4B70-81DA-E709418884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8A6667-CF06-42BA-9A91-F33B70237B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5B24F-4C7B-420F-8607-7AAED7974D55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URBAN STUDIES</a:t>
          </a:r>
          <a:endParaRPr lang="en-US" sz="1700" dirty="0"/>
        </a:p>
      </dgm:t>
    </dgm:pt>
    <dgm:pt modelId="{48FC6A6A-8E63-4ED3-BDA6-6C01C7251912}" type="parTrans" cxnId="{C1D04C1D-A8F1-467C-9523-5A879137E2A6}">
      <dgm:prSet/>
      <dgm:spPr/>
      <dgm:t>
        <a:bodyPr/>
        <a:lstStyle/>
        <a:p>
          <a:endParaRPr lang="en-US"/>
        </a:p>
      </dgm:t>
    </dgm:pt>
    <dgm:pt modelId="{681E779F-EFF3-49E1-AB04-A8DB68E69B62}" type="sibTrans" cxnId="{C1D04C1D-A8F1-467C-9523-5A879137E2A6}">
      <dgm:prSet/>
      <dgm:spPr/>
      <dgm:t>
        <a:bodyPr/>
        <a:lstStyle/>
        <a:p>
          <a:endParaRPr lang="en-US"/>
        </a:p>
      </dgm:t>
    </dgm:pt>
    <dgm:pt modelId="{AF67AA64-CE57-43F1-ACEF-302ACC1137C4}">
      <dgm:prSet phldrT="[Text]"/>
      <dgm:spPr>
        <a:noFill/>
      </dgm:spPr>
      <dgm:t>
        <a:bodyPr/>
        <a:lstStyle/>
        <a:p>
          <a:r>
            <a:rPr lang="en-US" dirty="0" smtClean="0"/>
            <a:t>Urban/Regional Planner</a:t>
          </a:r>
          <a:endParaRPr lang="en-US" dirty="0"/>
        </a:p>
      </dgm:t>
    </dgm:pt>
    <dgm:pt modelId="{B2D525AA-C698-40C0-A619-74EFDD26E8C8}" type="parTrans" cxnId="{61E1EC87-A4D2-490B-9612-67C49BBC8DAE}">
      <dgm:prSet/>
      <dgm:spPr/>
      <dgm:t>
        <a:bodyPr/>
        <a:lstStyle/>
        <a:p>
          <a:endParaRPr lang="en-US"/>
        </a:p>
      </dgm:t>
    </dgm:pt>
    <dgm:pt modelId="{7B177E2D-16E7-45E3-BD91-B81536629B80}" type="sibTrans" cxnId="{61E1EC87-A4D2-490B-9612-67C49BBC8DAE}">
      <dgm:prSet/>
      <dgm:spPr/>
      <dgm:t>
        <a:bodyPr/>
        <a:lstStyle/>
        <a:p>
          <a:endParaRPr lang="en-US"/>
        </a:p>
      </dgm:t>
    </dgm:pt>
    <dgm:pt modelId="{812730D4-46B1-4889-BC2F-752B78668FF7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LAW &amp; SOCIAL THOUGHT</a:t>
          </a:r>
          <a:endParaRPr lang="en-US" sz="1700" dirty="0"/>
        </a:p>
      </dgm:t>
    </dgm:pt>
    <dgm:pt modelId="{0FC9B017-E461-4980-984F-45940F37E088}" type="parTrans" cxnId="{9B8A2DED-A5E3-40A2-AE4F-66BD95C22A37}">
      <dgm:prSet/>
      <dgm:spPr/>
      <dgm:t>
        <a:bodyPr/>
        <a:lstStyle/>
        <a:p>
          <a:endParaRPr lang="en-US"/>
        </a:p>
      </dgm:t>
    </dgm:pt>
    <dgm:pt modelId="{BE418A94-A3C4-484C-AADB-E64F17049206}" type="sibTrans" cxnId="{9B8A2DED-A5E3-40A2-AE4F-66BD95C22A37}">
      <dgm:prSet/>
      <dgm:spPr/>
      <dgm:t>
        <a:bodyPr/>
        <a:lstStyle/>
        <a:p>
          <a:endParaRPr lang="en-US"/>
        </a:p>
      </dgm:t>
    </dgm:pt>
    <dgm:pt modelId="{3E5846D4-5768-4DD9-99A5-14567000D239}">
      <dgm:prSet phldrT="[Text]"/>
      <dgm:spPr>
        <a:noFill/>
      </dgm:spPr>
      <dgm:t>
        <a:bodyPr/>
        <a:lstStyle/>
        <a:p>
          <a:r>
            <a:rPr lang="en-US" dirty="0" smtClean="0"/>
            <a:t>Community Organizer</a:t>
          </a:r>
          <a:endParaRPr lang="en-US" dirty="0"/>
        </a:p>
      </dgm:t>
    </dgm:pt>
    <dgm:pt modelId="{7DAFD66A-A458-4162-A8B6-790DDBC0B1C2}" type="parTrans" cxnId="{FF7AE480-6853-49A6-AF3F-EA6B5740A38B}">
      <dgm:prSet/>
      <dgm:spPr/>
      <dgm:t>
        <a:bodyPr/>
        <a:lstStyle/>
        <a:p>
          <a:endParaRPr lang="en-US"/>
        </a:p>
      </dgm:t>
    </dgm:pt>
    <dgm:pt modelId="{3C8F866F-C4B1-4828-BA79-B7BA19779A28}" type="sibTrans" cxnId="{FF7AE480-6853-49A6-AF3F-EA6B5740A38B}">
      <dgm:prSet/>
      <dgm:spPr/>
      <dgm:t>
        <a:bodyPr/>
        <a:lstStyle/>
        <a:p>
          <a:endParaRPr lang="en-US"/>
        </a:p>
      </dgm:t>
    </dgm:pt>
    <dgm:pt modelId="{1E545452-5312-42E9-BD8E-6866CC7A1082}">
      <dgm:prSet phldrT="[Text]" custT="1"/>
      <dgm:spPr>
        <a:solidFill>
          <a:srgbClr val="3A348C"/>
        </a:solidFill>
      </dgm:spPr>
      <dgm:t>
        <a:bodyPr/>
        <a:lstStyle/>
        <a:p>
          <a:r>
            <a:rPr lang="en-US" sz="1700" dirty="0" smtClean="0"/>
            <a:t>WOMEN’S AND GENDER STUDIES</a:t>
          </a:r>
          <a:endParaRPr lang="en-US" sz="1700" dirty="0"/>
        </a:p>
      </dgm:t>
    </dgm:pt>
    <dgm:pt modelId="{45448144-20F4-471C-932C-D7256F109DA7}" type="parTrans" cxnId="{53C4C0BE-9E95-4C2B-BC2B-F27F5A601ED8}">
      <dgm:prSet/>
      <dgm:spPr/>
      <dgm:t>
        <a:bodyPr/>
        <a:lstStyle/>
        <a:p>
          <a:endParaRPr lang="en-US"/>
        </a:p>
      </dgm:t>
    </dgm:pt>
    <dgm:pt modelId="{16F2D3E0-0E90-4235-A4C6-A5191AAC5546}" type="sibTrans" cxnId="{53C4C0BE-9E95-4C2B-BC2B-F27F5A601ED8}">
      <dgm:prSet/>
      <dgm:spPr/>
      <dgm:t>
        <a:bodyPr/>
        <a:lstStyle/>
        <a:p>
          <a:endParaRPr lang="en-US"/>
        </a:p>
      </dgm:t>
    </dgm:pt>
    <dgm:pt modelId="{7C127F9F-0285-46DA-8599-81AA40B5402A}">
      <dgm:prSet phldrT="[Text]"/>
      <dgm:spPr>
        <a:noFill/>
      </dgm:spPr>
      <dgm:t>
        <a:bodyPr/>
        <a:lstStyle/>
        <a:p>
          <a:r>
            <a:rPr lang="en-US" dirty="0" smtClean="0"/>
            <a:t>Director of Healthcare Services</a:t>
          </a:r>
          <a:endParaRPr lang="en-US" dirty="0"/>
        </a:p>
      </dgm:t>
    </dgm:pt>
    <dgm:pt modelId="{97CB4631-0B91-4FC1-8A70-1888DD76DAD2}" type="parTrans" cxnId="{4A1F17BE-DB29-4B0F-9855-52D13C271265}">
      <dgm:prSet/>
      <dgm:spPr/>
      <dgm:t>
        <a:bodyPr/>
        <a:lstStyle/>
        <a:p>
          <a:endParaRPr lang="en-US"/>
        </a:p>
      </dgm:t>
    </dgm:pt>
    <dgm:pt modelId="{6552FCCF-85FE-4B53-90D2-F75D9DC951C2}" type="sibTrans" cxnId="{4A1F17BE-DB29-4B0F-9855-52D13C271265}">
      <dgm:prSet/>
      <dgm:spPr/>
      <dgm:t>
        <a:bodyPr/>
        <a:lstStyle/>
        <a:p>
          <a:endParaRPr lang="en-US"/>
        </a:p>
      </dgm:t>
    </dgm:pt>
    <dgm:pt modelId="{4780D119-C874-4F18-AE75-CCC2113EC690}">
      <dgm:prSet phldrT="[Text]"/>
      <dgm:spPr>
        <a:noFill/>
      </dgm:spPr>
      <dgm:t>
        <a:bodyPr/>
        <a:lstStyle/>
        <a:p>
          <a:r>
            <a:rPr lang="en-US" dirty="0" smtClean="0"/>
            <a:t>Community Educator</a:t>
          </a:r>
          <a:endParaRPr lang="en-US" dirty="0"/>
        </a:p>
      </dgm:t>
    </dgm:pt>
    <dgm:pt modelId="{B3D6E315-0E36-4C04-A912-07DB9329B366}" type="parTrans" cxnId="{9D03757D-36D4-4664-948F-641FC28E32C9}">
      <dgm:prSet/>
      <dgm:spPr/>
      <dgm:t>
        <a:bodyPr/>
        <a:lstStyle/>
        <a:p>
          <a:endParaRPr lang="en-US"/>
        </a:p>
      </dgm:t>
    </dgm:pt>
    <dgm:pt modelId="{AD39A16E-BF17-4A20-85CE-1AF0144587A0}" type="sibTrans" cxnId="{9D03757D-36D4-4664-948F-641FC28E32C9}">
      <dgm:prSet/>
      <dgm:spPr/>
      <dgm:t>
        <a:bodyPr/>
        <a:lstStyle/>
        <a:p>
          <a:endParaRPr lang="en-US"/>
        </a:p>
      </dgm:t>
    </dgm:pt>
    <dgm:pt modelId="{E20C6927-8BAA-4301-81D1-61EE835A6370}">
      <dgm:prSet phldrT="[Text]"/>
      <dgm:spPr>
        <a:noFill/>
      </dgm:spPr>
      <dgm:t>
        <a:bodyPr/>
        <a:lstStyle/>
        <a:p>
          <a:r>
            <a:rPr lang="en-US" dirty="0" smtClean="0"/>
            <a:t>City Manager</a:t>
          </a:r>
          <a:endParaRPr lang="en-US" dirty="0"/>
        </a:p>
      </dgm:t>
    </dgm:pt>
    <dgm:pt modelId="{315E8ADD-663F-4A18-941D-562957402C37}" type="parTrans" cxnId="{1997CD0F-E650-496E-B52A-00384D4EBC23}">
      <dgm:prSet/>
      <dgm:spPr/>
      <dgm:t>
        <a:bodyPr/>
        <a:lstStyle/>
        <a:p>
          <a:endParaRPr lang="en-US"/>
        </a:p>
      </dgm:t>
    </dgm:pt>
    <dgm:pt modelId="{CCB65629-87E7-4A4F-A208-8C73876ED720}" type="sibTrans" cxnId="{1997CD0F-E650-496E-B52A-00384D4EBC23}">
      <dgm:prSet/>
      <dgm:spPr/>
      <dgm:t>
        <a:bodyPr/>
        <a:lstStyle/>
        <a:p>
          <a:endParaRPr lang="en-US"/>
        </a:p>
      </dgm:t>
    </dgm:pt>
    <dgm:pt modelId="{151AB425-8C6B-405C-9732-05DA4941281C}">
      <dgm:prSet phldrT="[Text]"/>
      <dgm:spPr>
        <a:noFill/>
      </dgm:spPr>
      <dgm:t>
        <a:bodyPr/>
        <a:lstStyle/>
        <a:p>
          <a:r>
            <a:rPr lang="en-US" dirty="0" smtClean="0"/>
            <a:t>Historic Preservation Specialist</a:t>
          </a:r>
          <a:endParaRPr lang="en-US" dirty="0"/>
        </a:p>
      </dgm:t>
    </dgm:pt>
    <dgm:pt modelId="{A7DD40BF-BBAA-4BEC-9401-9771092CEDAB}" type="parTrans" cxnId="{ACB16678-D822-43AD-B4E7-935B422C45DD}">
      <dgm:prSet/>
      <dgm:spPr/>
      <dgm:t>
        <a:bodyPr/>
        <a:lstStyle/>
        <a:p>
          <a:endParaRPr lang="en-US"/>
        </a:p>
      </dgm:t>
    </dgm:pt>
    <dgm:pt modelId="{C198FA84-3B66-4D36-A94A-4957E9B2624A}" type="sibTrans" cxnId="{ACB16678-D822-43AD-B4E7-935B422C45DD}">
      <dgm:prSet/>
      <dgm:spPr/>
      <dgm:t>
        <a:bodyPr/>
        <a:lstStyle/>
        <a:p>
          <a:endParaRPr lang="en-US"/>
        </a:p>
      </dgm:t>
    </dgm:pt>
    <dgm:pt modelId="{FE1D31A5-D916-4171-BCA0-AB00D98ADBED}">
      <dgm:prSet phldrT="[Text]"/>
      <dgm:spPr>
        <a:noFill/>
      </dgm:spPr>
      <dgm:t>
        <a:bodyPr/>
        <a:lstStyle/>
        <a:p>
          <a:r>
            <a:rPr lang="en-US" dirty="0" smtClean="0"/>
            <a:t>Economic Development Administrator</a:t>
          </a:r>
          <a:endParaRPr lang="en-US" dirty="0"/>
        </a:p>
      </dgm:t>
    </dgm:pt>
    <dgm:pt modelId="{F00E71FD-CFF3-4E2E-AAF3-EBEC84732F7A}" type="parTrans" cxnId="{2EFB6439-9E1F-4B74-B36B-4F29DE9F875E}">
      <dgm:prSet/>
      <dgm:spPr/>
      <dgm:t>
        <a:bodyPr/>
        <a:lstStyle/>
        <a:p>
          <a:endParaRPr lang="en-US"/>
        </a:p>
      </dgm:t>
    </dgm:pt>
    <dgm:pt modelId="{6AC62BF8-E2B1-434A-A701-77D173B54A32}" type="sibTrans" cxnId="{2EFB6439-9E1F-4B74-B36B-4F29DE9F875E}">
      <dgm:prSet/>
      <dgm:spPr/>
      <dgm:t>
        <a:bodyPr/>
        <a:lstStyle/>
        <a:p>
          <a:endParaRPr lang="en-US"/>
        </a:p>
      </dgm:t>
    </dgm:pt>
    <dgm:pt modelId="{3D8146E1-D2B7-430C-8907-02D987A6E294}">
      <dgm:prSet phldrT="[Text]"/>
      <dgm:spPr>
        <a:noFill/>
      </dgm:spPr>
      <dgm:t>
        <a:bodyPr/>
        <a:lstStyle/>
        <a:p>
          <a:r>
            <a:rPr lang="en-US" dirty="0" smtClean="0"/>
            <a:t>Transportation Planner</a:t>
          </a:r>
          <a:endParaRPr lang="en-US" dirty="0"/>
        </a:p>
      </dgm:t>
    </dgm:pt>
    <dgm:pt modelId="{8CDF0623-E847-4D51-8DA5-F373EEF6E49C}" type="parTrans" cxnId="{4FE5B807-56A6-4A64-B095-A696342DD0DF}">
      <dgm:prSet/>
      <dgm:spPr/>
      <dgm:t>
        <a:bodyPr/>
        <a:lstStyle/>
        <a:p>
          <a:endParaRPr lang="en-US"/>
        </a:p>
      </dgm:t>
    </dgm:pt>
    <dgm:pt modelId="{055891D5-A75A-4D2E-977C-D468B9388D0E}" type="sibTrans" cxnId="{4FE5B807-56A6-4A64-B095-A696342DD0DF}">
      <dgm:prSet/>
      <dgm:spPr/>
      <dgm:t>
        <a:bodyPr/>
        <a:lstStyle/>
        <a:p>
          <a:endParaRPr lang="en-US"/>
        </a:p>
      </dgm:t>
    </dgm:pt>
    <dgm:pt modelId="{AB0C0A81-1528-4ABA-85A3-8CF620F54E9F}">
      <dgm:prSet phldrT="[Text]"/>
      <dgm:spPr>
        <a:noFill/>
      </dgm:spPr>
      <dgm:t>
        <a:bodyPr/>
        <a:lstStyle/>
        <a:p>
          <a:r>
            <a:rPr lang="en-US" dirty="0" smtClean="0"/>
            <a:t>Urban Renewal Administrator</a:t>
          </a:r>
          <a:endParaRPr lang="en-US" dirty="0"/>
        </a:p>
      </dgm:t>
    </dgm:pt>
    <dgm:pt modelId="{AFFAC223-8BF5-43A6-B566-AF2F7F2112D3}" type="parTrans" cxnId="{C2D1B099-226E-446B-89AF-DB8239067A89}">
      <dgm:prSet/>
      <dgm:spPr/>
      <dgm:t>
        <a:bodyPr/>
        <a:lstStyle/>
        <a:p>
          <a:endParaRPr lang="en-US"/>
        </a:p>
      </dgm:t>
    </dgm:pt>
    <dgm:pt modelId="{F9A9D2B8-747A-4BA0-A464-F7AD08CF9AD9}" type="sibTrans" cxnId="{C2D1B099-226E-446B-89AF-DB8239067A89}">
      <dgm:prSet/>
      <dgm:spPr/>
      <dgm:t>
        <a:bodyPr/>
        <a:lstStyle/>
        <a:p>
          <a:endParaRPr lang="en-US"/>
        </a:p>
      </dgm:t>
    </dgm:pt>
    <dgm:pt modelId="{E76FC415-F35A-401D-86C9-A3B70E51C461}">
      <dgm:prSet phldrT="[Text]"/>
      <dgm:spPr>
        <a:noFill/>
      </dgm:spPr>
      <dgm:t>
        <a:bodyPr/>
        <a:lstStyle/>
        <a:p>
          <a:r>
            <a:rPr lang="en-US" dirty="0" smtClean="0"/>
            <a:t>Zoning Administrator</a:t>
          </a:r>
          <a:endParaRPr lang="en-US" dirty="0"/>
        </a:p>
      </dgm:t>
    </dgm:pt>
    <dgm:pt modelId="{E20BCF07-FD01-4B2C-933F-593F1C6E4155}" type="parTrans" cxnId="{0023F1C4-31E0-4C51-8E2C-81E688E8B69A}">
      <dgm:prSet/>
      <dgm:spPr/>
      <dgm:t>
        <a:bodyPr/>
        <a:lstStyle/>
        <a:p>
          <a:endParaRPr lang="en-US"/>
        </a:p>
      </dgm:t>
    </dgm:pt>
    <dgm:pt modelId="{20203110-BC64-4A8C-A4CA-163EC8561E1E}" type="sibTrans" cxnId="{0023F1C4-31E0-4C51-8E2C-81E688E8B69A}">
      <dgm:prSet/>
      <dgm:spPr/>
      <dgm:t>
        <a:bodyPr/>
        <a:lstStyle/>
        <a:p>
          <a:endParaRPr lang="en-US"/>
        </a:p>
      </dgm:t>
    </dgm:pt>
    <dgm:pt modelId="{CBAFDFDD-C407-4486-9512-269FE7EAE92A}">
      <dgm:prSet phldrT="[Text]"/>
      <dgm:spPr>
        <a:noFill/>
      </dgm:spPr>
      <dgm:t>
        <a:bodyPr/>
        <a:lstStyle/>
        <a:p>
          <a:r>
            <a:rPr lang="en-US" dirty="0" smtClean="0"/>
            <a:t>Code Enforcement Planner</a:t>
          </a:r>
          <a:endParaRPr lang="en-US" dirty="0"/>
        </a:p>
      </dgm:t>
    </dgm:pt>
    <dgm:pt modelId="{ABA63A91-9991-4B95-827A-B68B50E93BB6}" type="parTrans" cxnId="{1D7F39A0-038E-414B-B404-5CA32FBF294C}">
      <dgm:prSet/>
      <dgm:spPr/>
      <dgm:t>
        <a:bodyPr/>
        <a:lstStyle/>
        <a:p>
          <a:endParaRPr lang="en-US"/>
        </a:p>
      </dgm:t>
    </dgm:pt>
    <dgm:pt modelId="{5A25DF0D-CCDC-4D79-9106-3D8151C41B68}" type="sibTrans" cxnId="{1D7F39A0-038E-414B-B404-5CA32FBF294C}">
      <dgm:prSet/>
      <dgm:spPr/>
      <dgm:t>
        <a:bodyPr/>
        <a:lstStyle/>
        <a:p>
          <a:endParaRPr lang="en-US"/>
        </a:p>
      </dgm:t>
    </dgm:pt>
    <dgm:pt modelId="{6B90DDE8-38C2-4ACC-865D-AD854A5EE5E4}">
      <dgm:prSet phldrT="[Text]"/>
      <dgm:spPr>
        <a:noFill/>
      </dgm:spPr>
      <dgm:t>
        <a:bodyPr/>
        <a:lstStyle/>
        <a:p>
          <a:r>
            <a:rPr lang="en-US" dirty="0" smtClean="0"/>
            <a:t>Non-profit Agency Program Director</a:t>
          </a:r>
          <a:endParaRPr lang="en-US" dirty="0"/>
        </a:p>
      </dgm:t>
    </dgm:pt>
    <dgm:pt modelId="{47BBF409-76D9-476D-9CEF-5882D871FECC}" type="parTrans" cxnId="{39F2858A-22A6-44FE-B64F-3CA1FBACDA82}">
      <dgm:prSet/>
      <dgm:spPr/>
      <dgm:t>
        <a:bodyPr/>
        <a:lstStyle/>
        <a:p>
          <a:endParaRPr lang="en-US"/>
        </a:p>
      </dgm:t>
    </dgm:pt>
    <dgm:pt modelId="{A784157E-6539-4EF4-9DD3-63A30F53B507}" type="sibTrans" cxnId="{39F2858A-22A6-44FE-B64F-3CA1FBACDA82}">
      <dgm:prSet/>
      <dgm:spPr/>
      <dgm:t>
        <a:bodyPr/>
        <a:lstStyle/>
        <a:p>
          <a:endParaRPr lang="en-US"/>
        </a:p>
      </dgm:t>
    </dgm:pt>
    <dgm:pt modelId="{66BDA683-5EEC-44D7-A3E9-0570F9343756}">
      <dgm:prSet phldrT="[Text]"/>
      <dgm:spPr>
        <a:noFill/>
      </dgm:spPr>
      <dgm:t>
        <a:bodyPr/>
        <a:lstStyle/>
        <a:p>
          <a:r>
            <a:rPr lang="en-US" dirty="0" smtClean="0"/>
            <a:t>Women’s Center Administrator</a:t>
          </a:r>
          <a:endParaRPr lang="en-US" dirty="0"/>
        </a:p>
      </dgm:t>
    </dgm:pt>
    <dgm:pt modelId="{AD327372-AC44-417B-9389-A3705BCAC2B1}" type="parTrans" cxnId="{EB8B0D32-E12B-4CB5-AFB0-30122B5C180D}">
      <dgm:prSet/>
      <dgm:spPr/>
      <dgm:t>
        <a:bodyPr/>
        <a:lstStyle/>
        <a:p>
          <a:endParaRPr lang="en-US"/>
        </a:p>
      </dgm:t>
    </dgm:pt>
    <dgm:pt modelId="{1862C7AC-37BF-421A-8A42-4BA57E8452DE}" type="sibTrans" cxnId="{EB8B0D32-E12B-4CB5-AFB0-30122B5C180D}">
      <dgm:prSet/>
      <dgm:spPr/>
      <dgm:t>
        <a:bodyPr/>
        <a:lstStyle/>
        <a:p>
          <a:endParaRPr lang="en-US"/>
        </a:p>
      </dgm:t>
    </dgm:pt>
    <dgm:pt modelId="{B5FF7041-8CB9-4653-8AD9-CF42194DE001}">
      <dgm:prSet phldrT="[Text]"/>
      <dgm:spPr>
        <a:noFill/>
      </dgm:spPr>
      <dgm:t>
        <a:bodyPr/>
        <a:lstStyle/>
        <a:p>
          <a:r>
            <a:rPr lang="en-US" dirty="0" smtClean="0"/>
            <a:t>Counselor for Domestic Violence Shelter</a:t>
          </a:r>
          <a:endParaRPr lang="en-US" dirty="0"/>
        </a:p>
      </dgm:t>
    </dgm:pt>
    <dgm:pt modelId="{908B1814-3679-480A-A3F5-5532F9B41CB8}" type="parTrans" cxnId="{5E71036E-130E-4501-B7E0-109A18FE2C19}">
      <dgm:prSet/>
      <dgm:spPr/>
      <dgm:t>
        <a:bodyPr/>
        <a:lstStyle/>
        <a:p>
          <a:endParaRPr lang="en-US"/>
        </a:p>
      </dgm:t>
    </dgm:pt>
    <dgm:pt modelId="{D4277E9B-6684-4CD7-B7B1-F0C8A20F6C51}" type="sibTrans" cxnId="{5E71036E-130E-4501-B7E0-109A18FE2C19}">
      <dgm:prSet/>
      <dgm:spPr/>
      <dgm:t>
        <a:bodyPr/>
        <a:lstStyle/>
        <a:p>
          <a:endParaRPr lang="en-US"/>
        </a:p>
      </dgm:t>
    </dgm:pt>
    <dgm:pt modelId="{144D0179-954F-4168-BB23-0CD08F38D6B4}">
      <dgm:prSet phldrT="[Text]"/>
      <dgm:spPr>
        <a:noFill/>
      </dgm:spPr>
      <dgm:t>
        <a:bodyPr/>
        <a:lstStyle/>
        <a:p>
          <a:r>
            <a:rPr lang="en-US" dirty="0" smtClean="0"/>
            <a:t>Crisis Advocate</a:t>
          </a:r>
          <a:endParaRPr lang="en-US" dirty="0"/>
        </a:p>
      </dgm:t>
    </dgm:pt>
    <dgm:pt modelId="{176E3372-0375-4CB5-A6E9-FE5F69B8609B}" type="parTrans" cxnId="{8016826C-A5C5-4946-901A-D4F86259138C}">
      <dgm:prSet/>
      <dgm:spPr/>
      <dgm:t>
        <a:bodyPr/>
        <a:lstStyle/>
        <a:p>
          <a:endParaRPr lang="en-US"/>
        </a:p>
      </dgm:t>
    </dgm:pt>
    <dgm:pt modelId="{6E13AE9F-C3BC-4FFC-895F-21B72A562A5B}" type="sibTrans" cxnId="{8016826C-A5C5-4946-901A-D4F86259138C}">
      <dgm:prSet/>
      <dgm:spPr/>
      <dgm:t>
        <a:bodyPr/>
        <a:lstStyle/>
        <a:p>
          <a:endParaRPr lang="en-US"/>
        </a:p>
      </dgm:t>
    </dgm:pt>
    <dgm:pt modelId="{77527324-B697-4EAF-8893-E190E0780F9A}">
      <dgm:prSet phldrT="[Text]"/>
      <dgm:spPr>
        <a:noFill/>
      </dgm:spPr>
      <dgm:t>
        <a:bodyPr/>
        <a:lstStyle/>
        <a:p>
          <a:r>
            <a:rPr lang="en-US" dirty="0" smtClean="0"/>
            <a:t>Arts Fundraiser</a:t>
          </a:r>
          <a:endParaRPr lang="en-US" dirty="0"/>
        </a:p>
      </dgm:t>
    </dgm:pt>
    <dgm:pt modelId="{F4E7B9C4-022B-42D5-A796-EA3412EEF041}" type="parTrans" cxnId="{22FF89D6-A7F0-4FC0-95FF-22CBE93053A5}">
      <dgm:prSet/>
      <dgm:spPr/>
      <dgm:t>
        <a:bodyPr/>
        <a:lstStyle/>
        <a:p>
          <a:endParaRPr lang="en-US"/>
        </a:p>
      </dgm:t>
    </dgm:pt>
    <dgm:pt modelId="{7B396B0A-9E97-4C76-B893-D81179721831}" type="sibTrans" cxnId="{22FF89D6-A7F0-4FC0-95FF-22CBE93053A5}">
      <dgm:prSet/>
      <dgm:spPr/>
      <dgm:t>
        <a:bodyPr/>
        <a:lstStyle/>
        <a:p>
          <a:endParaRPr lang="en-US"/>
        </a:p>
      </dgm:t>
    </dgm:pt>
    <dgm:pt modelId="{73EC0C51-FCA4-431E-8FC9-B568A15A9B5D}">
      <dgm:prSet phldrT="[Text]"/>
      <dgm:spPr>
        <a:noFill/>
      </dgm:spPr>
      <dgm:t>
        <a:bodyPr/>
        <a:lstStyle/>
        <a:p>
          <a:r>
            <a:rPr lang="en-US" dirty="0" smtClean="0"/>
            <a:t>Business System Analyst</a:t>
          </a:r>
          <a:endParaRPr lang="en-US" dirty="0"/>
        </a:p>
      </dgm:t>
    </dgm:pt>
    <dgm:pt modelId="{884DC5B6-40F1-4447-A358-DA9BC5C7F5FD}" type="parTrans" cxnId="{0D4A3F11-C3BC-4626-8550-615124A63DB5}">
      <dgm:prSet/>
      <dgm:spPr/>
      <dgm:t>
        <a:bodyPr/>
        <a:lstStyle/>
        <a:p>
          <a:endParaRPr lang="en-US"/>
        </a:p>
      </dgm:t>
    </dgm:pt>
    <dgm:pt modelId="{63DCA1C0-C512-4A64-8E09-5461B316183F}" type="sibTrans" cxnId="{0D4A3F11-C3BC-4626-8550-615124A63DB5}">
      <dgm:prSet/>
      <dgm:spPr/>
      <dgm:t>
        <a:bodyPr/>
        <a:lstStyle/>
        <a:p>
          <a:endParaRPr lang="en-US"/>
        </a:p>
      </dgm:t>
    </dgm:pt>
    <dgm:pt modelId="{431F1940-E4ED-4AD2-8FFF-3450348257E7}">
      <dgm:prSet phldrT="[Text]"/>
      <dgm:spPr>
        <a:noFill/>
      </dgm:spPr>
      <dgm:t>
        <a:bodyPr/>
        <a:lstStyle/>
        <a:p>
          <a:r>
            <a:rPr lang="en-US" dirty="0" smtClean="0"/>
            <a:t>Public Information Coordinator</a:t>
          </a:r>
          <a:endParaRPr lang="en-US" dirty="0"/>
        </a:p>
      </dgm:t>
    </dgm:pt>
    <dgm:pt modelId="{002D3743-AC69-49BC-871A-9FCBDFE8348F}" type="parTrans" cxnId="{A2828341-58E5-468E-B024-DCE233F84A5A}">
      <dgm:prSet/>
      <dgm:spPr/>
      <dgm:t>
        <a:bodyPr/>
        <a:lstStyle/>
        <a:p>
          <a:endParaRPr lang="en-US"/>
        </a:p>
      </dgm:t>
    </dgm:pt>
    <dgm:pt modelId="{F788D5B8-6EEB-4AAD-A491-0C4FDDDDA732}" type="sibTrans" cxnId="{A2828341-58E5-468E-B024-DCE233F84A5A}">
      <dgm:prSet/>
      <dgm:spPr/>
      <dgm:t>
        <a:bodyPr/>
        <a:lstStyle/>
        <a:p>
          <a:endParaRPr lang="en-US"/>
        </a:p>
      </dgm:t>
    </dgm:pt>
    <dgm:pt modelId="{4DC6650A-F156-432F-88A5-1CB775383F6D}">
      <dgm:prSet phldrT="[Text]"/>
      <dgm:spPr>
        <a:noFill/>
      </dgm:spPr>
      <dgm:t>
        <a:bodyPr/>
        <a:lstStyle/>
        <a:p>
          <a:r>
            <a:rPr lang="en-US" dirty="0" smtClean="0"/>
            <a:t>Non-government Agency Worker</a:t>
          </a:r>
          <a:endParaRPr lang="en-US" dirty="0"/>
        </a:p>
      </dgm:t>
    </dgm:pt>
    <dgm:pt modelId="{2D499C7C-AE81-4466-A4D3-1E696401D1FE}" type="parTrans" cxnId="{0B0669FB-042E-470C-BE55-8BACF37AAC61}">
      <dgm:prSet/>
      <dgm:spPr/>
      <dgm:t>
        <a:bodyPr/>
        <a:lstStyle/>
        <a:p>
          <a:endParaRPr lang="en-US"/>
        </a:p>
      </dgm:t>
    </dgm:pt>
    <dgm:pt modelId="{E2982DC5-669B-4339-9D6F-E919118F50B4}" type="sibTrans" cxnId="{0B0669FB-042E-470C-BE55-8BACF37AAC61}">
      <dgm:prSet/>
      <dgm:spPr/>
      <dgm:t>
        <a:bodyPr/>
        <a:lstStyle/>
        <a:p>
          <a:endParaRPr lang="en-US"/>
        </a:p>
      </dgm:t>
    </dgm:pt>
    <dgm:pt modelId="{E5E646A7-306F-4985-AE60-A425D62ACBEC}">
      <dgm:prSet phldrT="[Text]"/>
      <dgm:spPr>
        <a:noFill/>
      </dgm:spPr>
      <dgm:t>
        <a:bodyPr/>
        <a:lstStyle/>
        <a:p>
          <a:r>
            <a:rPr lang="en-US" dirty="0" smtClean="0"/>
            <a:t>Non-profit Agency Worker</a:t>
          </a:r>
          <a:endParaRPr lang="en-US" dirty="0"/>
        </a:p>
      </dgm:t>
    </dgm:pt>
    <dgm:pt modelId="{93BC0898-017E-447C-9636-E1EE215EFC56}" type="parTrans" cxnId="{A3C40B68-656D-4C44-9268-FF0099F77382}">
      <dgm:prSet/>
      <dgm:spPr/>
      <dgm:t>
        <a:bodyPr/>
        <a:lstStyle/>
        <a:p>
          <a:endParaRPr lang="en-US"/>
        </a:p>
      </dgm:t>
    </dgm:pt>
    <dgm:pt modelId="{E0E515D3-12A5-49EB-BB46-A48CF6FF0B35}" type="sibTrans" cxnId="{A3C40B68-656D-4C44-9268-FF0099F77382}">
      <dgm:prSet/>
      <dgm:spPr/>
      <dgm:t>
        <a:bodyPr/>
        <a:lstStyle/>
        <a:p>
          <a:endParaRPr lang="en-US"/>
        </a:p>
      </dgm:t>
    </dgm:pt>
    <dgm:pt modelId="{9AAF99D2-C440-4801-9626-CAAB39AB475A}">
      <dgm:prSet phldrT="[Text]"/>
      <dgm:spPr>
        <a:noFill/>
      </dgm:spPr>
      <dgm:t>
        <a:bodyPr/>
        <a:lstStyle/>
        <a:p>
          <a:r>
            <a:rPr lang="en-US" dirty="0" smtClean="0"/>
            <a:t>Law School</a:t>
          </a:r>
          <a:endParaRPr lang="en-US" dirty="0"/>
        </a:p>
      </dgm:t>
    </dgm:pt>
    <dgm:pt modelId="{014A37F8-D87F-4C45-8301-FB48CBC750EF}" type="parTrans" cxnId="{EEC962DD-6637-4A50-9011-C3E11B66BC87}">
      <dgm:prSet/>
      <dgm:spPr/>
      <dgm:t>
        <a:bodyPr/>
        <a:lstStyle/>
        <a:p>
          <a:endParaRPr lang="en-US"/>
        </a:p>
      </dgm:t>
    </dgm:pt>
    <dgm:pt modelId="{A52E89FA-8B89-489A-B924-D32ED3BBE4B6}" type="sibTrans" cxnId="{EEC962DD-6637-4A50-9011-C3E11B66BC87}">
      <dgm:prSet/>
      <dgm:spPr/>
      <dgm:t>
        <a:bodyPr/>
        <a:lstStyle/>
        <a:p>
          <a:endParaRPr lang="en-US"/>
        </a:p>
      </dgm:t>
    </dgm:pt>
    <dgm:pt modelId="{BFB3B557-9870-4F28-8F61-AA69F4953CA8}">
      <dgm:prSet phldrT="[Text]"/>
      <dgm:spPr>
        <a:noFill/>
      </dgm:spPr>
      <dgm:t>
        <a:bodyPr/>
        <a:lstStyle/>
        <a:p>
          <a:r>
            <a:rPr lang="en-US" dirty="0" smtClean="0"/>
            <a:t>Public Policy Researcher</a:t>
          </a:r>
          <a:endParaRPr lang="en-US" dirty="0"/>
        </a:p>
      </dgm:t>
    </dgm:pt>
    <dgm:pt modelId="{E15E8DA0-F07C-4AC3-AC75-8E965398E7FE}" type="parTrans" cxnId="{7314F970-82C8-4780-82AA-BF4BAAB2F237}">
      <dgm:prSet/>
      <dgm:spPr/>
      <dgm:t>
        <a:bodyPr/>
        <a:lstStyle/>
        <a:p>
          <a:endParaRPr lang="en-US"/>
        </a:p>
      </dgm:t>
    </dgm:pt>
    <dgm:pt modelId="{B87D475F-E7E4-49B5-B0B9-A0B70060AE81}" type="sibTrans" cxnId="{7314F970-82C8-4780-82AA-BF4BAAB2F237}">
      <dgm:prSet/>
      <dgm:spPr/>
      <dgm:t>
        <a:bodyPr/>
        <a:lstStyle/>
        <a:p>
          <a:endParaRPr lang="en-US"/>
        </a:p>
      </dgm:t>
    </dgm:pt>
    <dgm:pt modelId="{E8BF2ABF-AC27-4F01-A787-3B81EC335AAF}">
      <dgm:prSet phldrT="[Text]"/>
      <dgm:spPr>
        <a:noFill/>
      </dgm:spPr>
      <dgm:t>
        <a:bodyPr/>
        <a:lstStyle/>
        <a:p>
          <a:r>
            <a:rPr lang="en-US" dirty="0" smtClean="0"/>
            <a:t>Economic Analyst</a:t>
          </a:r>
          <a:endParaRPr lang="en-US" dirty="0"/>
        </a:p>
      </dgm:t>
    </dgm:pt>
    <dgm:pt modelId="{930FE1D7-E96A-444D-9331-BC5DF3575CF8}" type="parTrans" cxnId="{38373474-E008-4795-AA2F-2C4BC6DC921D}">
      <dgm:prSet/>
      <dgm:spPr/>
      <dgm:t>
        <a:bodyPr/>
        <a:lstStyle/>
        <a:p>
          <a:endParaRPr lang="en-US"/>
        </a:p>
      </dgm:t>
    </dgm:pt>
    <dgm:pt modelId="{3794291E-56F1-4594-8C2D-0344CCAFA77A}" type="sibTrans" cxnId="{38373474-E008-4795-AA2F-2C4BC6DC921D}">
      <dgm:prSet/>
      <dgm:spPr/>
      <dgm:t>
        <a:bodyPr/>
        <a:lstStyle/>
        <a:p>
          <a:endParaRPr lang="en-US"/>
        </a:p>
      </dgm:t>
    </dgm:pt>
    <dgm:pt modelId="{A23AC8F7-EBB0-4429-BA87-8B9B969AF70A}">
      <dgm:prSet phldrT="[Text]"/>
      <dgm:spPr>
        <a:noFill/>
      </dgm:spPr>
      <dgm:t>
        <a:bodyPr/>
        <a:lstStyle/>
        <a:p>
          <a:r>
            <a:rPr lang="en-US" dirty="0" smtClean="0"/>
            <a:t>Paralegal Support Specialist</a:t>
          </a:r>
          <a:endParaRPr lang="en-US" dirty="0"/>
        </a:p>
      </dgm:t>
    </dgm:pt>
    <dgm:pt modelId="{CE98190E-6C1D-4E57-8589-9BD92126C2A3}" type="parTrans" cxnId="{07061106-EF36-4742-882E-03FB78362459}">
      <dgm:prSet/>
      <dgm:spPr/>
      <dgm:t>
        <a:bodyPr/>
        <a:lstStyle/>
        <a:p>
          <a:endParaRPr lang="en-US"/>
        </a:p>
      </dgm:t>
    </dgm:pt>
    <dgm:pt modelId="{40FFB942-F5CE-4776-BFD3-53BAFC74E389}" type="sibTrans" cxnId="{07061106-EF36-4742-882E-03FB78362459}">
      <dgm:prSet/>
      <dgm:spPr/>
      <dgm:t>
        <a:bodyPr/>
        <a:lstStyle/>
        <a:p>
          <a:endParaRPr lang="en-US"/>
        </a:p>
      </dgm:t>
    </dgm:pt>
    <dgm:pt modelId="{342C849D-6196-417F-B5F2-89B0CF6183E2}" type="pres">
      <dgm:prSet presAssocID="{E88A6667-CF06-42BA-9A91-F33B70237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F80CA-5CF4-45CA-A391-F703A4E5069B}" type="pres">
      <dgm:prSet presAssocID="{F955B24F-4C7B-420F-8607-7AAED7974D55}" presName="composite" presStyleCnt="0"/>
      <dgm:spPr/>
    </dgm:pt>
    <dgm:pt modelId="{1D388899-93C0-40D5-85B3-98B6F9049142}" type="pres">
      <dgm:prSet presAssocID="{F955B24F-4C7B-420F-8607-7AAED7974D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DC6E0-641A-43FA-B451-CC66F4DEC56F}" type="pres">
      <dgm:prSet presAssocID="{F955B24F-4C7B-420F-8607-7AAED7974D5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3AA1-478B-48EE-81D9-3A2C380D1EC9}" type="pres">
      <dgm:prSet presAssocID="{681E779F-EFF3-49E1-AB04-A8DB68E69B62}" presName="space" presStyleCnt="0"/>
      <dgm:spPr/>
    </dgm:pt>
    <dgm:pt modelId="{FA2D1911-D4F0-4E92-B02A-9DFB31837A37}" type="pres">
      <dgm:prSet presAssocID="{812730D4-46B1-4889-BC2F-752B78668FF7}" presName="composite" presStyleCnt="0"/>
      <dgm:spPr/>
    </dgm:pt>
    <dgm:pt modelId="{863053C9-0A9A-4E6F-89F2-96223DCA4190}" type="pres">
      <dgm:prSet presAssocID="{812730D4-46B1-4889-BC2F-752B78668F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B9519-EEBE-4806-B017-D054C4B423E5}" type="pres">
      <dgm:prSet presAssocID="{812730D4-46B1-4889-BC2F-752B78668F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52711-9B22-4D97-9B89-03A482E98355}" type="pres">
      <dgm:prSet presAssocID="{BE418A94-A3C4-484C-AADB-E64F17049206}" presName="space" presStyleCnt="0"/>
      <dgm:spPr/>
    </dgm:pt>
    <dgm:pt modelId="{C55B2C5F-1E10-4C3A-937D-D65E95295690}" type="pres">
      <dgm:prSet presAssocID="{1E545452-5312-42E9-BD8E-6866CC7A1082}" presName="composite" presStyleCnt="0"/>
      <dgm:spPr/>
    </dgm:pt>
    <dgm:pt modelId="{3BB3AB4A-3932-4D5A-B5A2-522EF818C475}" type="pres">
      <dgm:prSet presAssocID="{1E545452-5312-42E9-BD8E-6866CC7A1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7CFBD-A183-4B70-81DA-E7094188845F}" type="pres">
      <dgm:prSet presAssocID="{1E545452-5312-42E9-BD8E-6866CC7A1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ABA67-B985-473D-AB9A-9D4A55EAAD7F}" type="presOf" srcId="{E20C6927-8BAA-4301-81D1-61EE835A6370}" destId="{B85DC6E0-641A-43FA-B451-CC66F4DEC56F}" srcOrd="0" destOrd="1" presId="urn:microsoft.com/office/officeart/2005/8/layout/hList1"/>
    <dgm:cxn modelId="{0B0669FB-042E-470C-BE55-8BACF37AAC61}" srcId="{1E545452-5312-42E9-BD8E-6866CC7A1082}" destId="{4DC6650A-F156-432F-88A5-1CB775383F6D}" srcOrd="9" destOrd="0" parTransId="{2D499C7C-AE81-4466-A4D3-1E696401D1FE}" sibTransId="{E2982DC5-669B-4339-9D6F-E919118F50B4}"/>
    <dgm:cxn modelId="{6DD092C4-204C-4CC7-8910-3D9942ADF03D}" type="presOf" srcId="{431F1940-E4ED-4AD2-8FFF-3450348257E7}" destId="{7A07CFBD-A183-4B70-81DA-E7094188845F}" srcOrd="0" destOrd="8" presId="urn:microsoft.com/office/officeart/2005/8/layout/hList1"/>
    <dgm:cxn modelId="{4FE5B807-56A6-4A64-B095-A696342DD0DF}" srcId="{F955B24F-4C7B-420F-8607-7AAED7974D55}" destId="{3D8146E1-D2B7-430C-8907-02D987A6E294}" srcOrd="4" destOrd="0" parTransId="{8CDF0623-E847-4D51-8DA5-F373EEF6E49C}" sibTransId="{055891D5-A75A-4D2E-977C-D468B9388D0E}"/>
    <dgm:cxn modelId="{A632829F-DEAC-4C6B-9917-54AC2B7F8D46}" type="presOf" srcId="{E76FC415-F35A-401D-86C9-A3B70E51C461}" destId="{B85DC6E0-641A-43FA-B451-CC66F4DEC56F}" srcOrd="0" destOrd="6" presId="urn:microsoft.com/office/officeart/2005/8/layout/hList1"/>
    <dgm:cxn modelId="{EEC962DD-6637-4A50-9011-C3E11B66BC87}" srcId="{812730D4-46B1-4889-BC2F-752B78668FF7}" destId="{9AAF99D2-C440-4801-9626-CAAB39AB475A}" srcOrd="2" destOrd="0" parTransId="{014A37F8-D87F-4C45-8301-FB48CBC750EF}" sibTransId="{A52E89FA-8B89-489A-B924-D32ED3BBE4B6}"/>
    <dgm:cxn modelId="{9D03757D-36D4-4664-948F-641FC28E32C9}" srcId="{1E545452-5312-42E9-BD8E-6866CC7A1082}" destId="{4780D119-C874-4F18-AE75-CCC2113EC690}" srcOrd="3" destOrd="0" parTransId="{B3D6E315-0E36-4C04-A912-07DB9329B366}" sibTransId="{AD39A16E-BF17-4A20-85CE-1AF0144587A0}"/>
    <dgm:cxn modelId="{61E1EC87-A4D2-490B-9612-67C49BBC8DAE}" srcId="{F955B24F-4C7B-420F-8607-7AAED7974D55}" destId="{AF67AA64-CE57-43F1-ACEF-302ACC1137C4}" srcOrd="0" destOrd="0" parTransId="{B2D525AA-C698-40C0-A619-74EFDD26E8C8}" sibTransId="{7B177E2D-16E7-45E3-BD91-B81536629B80}"/>
    <dgm:cxn modelId="{462B710D-04B6-482B-90FC-5940A21AAC68}" type="presOf" srcId="{E8BF2ABF-AC27-4F01-A787-3B81EC335AAF}" destId="{118B9519-EEBE-4806-B017-D054C4B423E5}" srcOrd="0" destOrd="4" presId="urn:microsoft.com/office/officeart/2005/8/layout/hList1"/>
    <dgm:cxn modelId="{0D4A3F11-C3BC-4626-8550-615124A63DB5}" srcId="{1E545452-5312-42E9-BD8E-6866CC7A1082}" destId="{73EC0C51-FCA4-431E-8FC9-B568A15A9B5D}" srcOrd="7" destOrd="0" parTransId="{884DC5B6-40F1-4447-A358-DA9BC5C7F5FD}" sibTransId="{63DCA1C0-C512-4A64-8E09-5461B316183F}"/>
    <dgm:cxn modelId="{CCF3D401-9D31-4A0B-A6C6-8C7303385866}" type="presOf" srcId="{B5FF7041-8CB9-4653-8AD9-CF42194DE001}" destId="{7A07CFBD-A183-4B70-81DA-E7094188845F}" srcOrd="0" destOrd="4" presId="urn:microsoft.com/office/officeart/2005/8/layout/hList1"/>
    <dgm:cxn modelId="{F647D851-9629-49B0-9BDD-5E3483C91786}" type="presOf" srcId="{FE1D31A5-D916-4171-BCA0-AB00D98ADBED}" destId="{B85DC6E0-641A-43FA-B451-CC66F4DEC56F}" srcOrd="0" destOrd="3" presId="urn:microsoft.com/office/officeart/2005/8/layout/hList1"/>
    <dgm:cxn modelId="{0FFB0D67-96EF-4139-86A0-CC396BF3AD38}" type="presOf" srcId="{CBAFDFDD-C407-4486-9512-269FE7EAE92A}" destId="{B85DC6E0-641A-43FA-B451-CC66F4DEC56F}" srcOrd="0" destOrd="7" presId="urn:microsoft.com/office/officeart/2005/8/layout/hList1"/>
    <dgm:cxn modelId="{5D6594C3-5793-4723-90CD-0228946E5E9C}" type="presOf" srcId="{151AB425-8C6B-405C-9732-05DA4941281C}" destId="{B85DC6E0-641A-43FA-B451-CC66F4DEC56F}" srcOrd="0" destOrd="2" presId="urn:microsoft.com/office/officeart/2005/8/layout/hList1"/>
    <dgm:cxn modelId="{273A40CB-2178-4FEC-9718-82925BC44D54}" type="presOf" srcId="{4780D119-C874-4F18-AE75-CCC2113EC690}" destId="{7A07CFBD-A183-4B70-81DA-E7094188845F}" srcOrd="0" destOrd="3" presId="urn:microsoft.com/office/officeart/2005/8/layout/hList1"/>
    <dgm:cxn modelId="{38373474-E008-4795-AA2F-2C4BC6DC921D}" srcId="{812730D4-46B1-4889-BC2F-752B78668FF7}" destId="{E8BF2ABF-AC27-4F01-A787-3B81EC335AAF}" srcOrd="4" destOrd="0" parTransId="{930FE1D7-E96A-444D-9331-BC5DF3575CF8}" sibTransId="{3794291E-56F1-4594-8C2D-0344CCAFA77A}"/>
    <dgm:cxn modelId="{1997CD0F-E650-496E-B52A-00384D4EBC23}" srcId="{F955B24F-4C7B-420F-8607-7AAED7974D55}" destId="{E20C6927-8BAA-4301-81D1-61EE835A6370}" srcOrd="1" destOrd="0" parTransId="{315E8ADD-663F-4A18-941D-562957402C37}" sibTransId="{CCB65629-87E7-4A4F-A208-8C73876ED720}"/>
    <dgm:cxn modelId="{9D489731-A900-49F5-BEBF-D698A037790D}" type="presOf" srcId="{9AAF99D2-C440-4801-9626-CAAB39AB475A}" destId="{118B9519-EEBE-4806-B017-D054C4B423E5}" srcOrd="0" destOrd="2" presId="urn:microsoft.com/office/officeart/2005/8/layout/hList1"/>
    <dgm:cxn modelId="{6A485A95-F4CD-4286-9764-F560609C26AA}" type="presOf" srcId="{73EC0C51-FCA4-431E-8FC9-B568A15A9B5D}" destId="{7A07CFBD-A183-4B70-81DA-E7094188845F}" srcOrd="0" destOrd="7" presId="urn:microsoft.com/office/officeart/2005/8/layout/hList1"/>
    <dgm:cxn modelId="{A925A430-24E0-4E02-B151-3914D9EB738D}" type="presOf" srcId="{1E545452-5312-42E9-BD8E-6866CC7A1082}" destId="{3BB3AB4A-3932-4D5A-B5A2-522EF818C475}" srcOrd="0" destOrd="0" presId="urn:microsoft.com/office/officeart/2005/8/layout/hList1"/>
    <dgm:cxn modelId="{4A1F17BE-DB29-4B0F-9855-52D13C271265}" srcId="{1E545452-5312-42E9-BD8E-6866CC7A1082}" destId="{7C127F9F-0285-46DA-8599-81AA40B5402A}" srcOrd="0" destOrd="0" parTransId="{97CB4631-0B91-4FC1-8A70-1888DD76DAD2}" sibTransId="{6552FCCF-85FE-4B53-90D2-F75D9DC951C2}"/>
    <dgm:cxn modelId="{0AA794D1-5DEA-4EB8-B98B-A4FEEBBF4C99}" type="presOf" srcId="{4DC6650A-F156-432F-88A5-1CB775383F6D}" destId="{7A07CFBD-A183-4B70-81DA-E7094188845F}" srcOrd="0" destOrd="9" presId="urn:microsoft.com/office/officeart/2005/8/layout/hList1"/>
    <dgm:cxn modelId="{3C15FF95-7B93-44AF-A203-0375D0FE8277}" type="presOf" srcId="{E88A6667-CF06-42BA-9A91-F33B70237B27}" destId="{342C849D-6196-417F-B5F2-89B0CF6183E2}" srcOrd="0" destOrd="0" presId="urn:microsoft.com/office/officeart/2005/8/layout/hList1"/>
    <dgm:cxn modelId="{8016826C-A5C5-4946-901A-D4F86259138C}" srcId="{1E545452-5312-42E9-BD8E-6866CC7A1082}" destId="{144D0179-954F-4168-BB23-0CD08F38D6B4}" srcOrd="5" destOrd="0" parTransId="{176E3372-0375-4CB5-A6E9-FE5F69B8609B}" sibTransId="{6E13AE9F-C3BC-4FFC-895F-21B72A562A5B}"/>
    <dgm:cxn modelId="{0023F1C4-31E0-4C51-8E2C-81E688E8B69A}" srcId="{F955B24F-4C7B-420F-8607-7AAED7974D55}" destId="{E76FC415-F35A-401D-86C9-A3B70E51C461}" srcOrd="6" destOrd="0" parTransId="{E20BCF07-FD01-4B2C-933F-593F1C6E4155}" sibTransId="{20203110-BC64-4A8C-A4CA-163EC8561E1E}"/>
    <dgm:cxn modelId="{21EDE7DD-E2CE-48D6-8D1D-DFC99A7DB2D1}" type="presOf" srcId="{3E5846D4-5768-4DD9-99A5-14567000D239}" destId="{118B9519-EEBE-4806-B017-D054C4B423E5}" srcOrd="0" destOrd="0" presId="urn:microsoft.com/office/officeart/2005/8/layout/hList1"/>
    <dgm:cxn modelId="{D429AE0B-46C6-4FC3-AAF9-E3EE970A5870}" type="presOf" srcId="{3D8146E1-D2B7-430C-8907-02D987A6E294}" destId="{B85DC6E0-641A-43FA-B451-CC66F4DEC56F}" srcOrd="0" destOrd="4" presId="urn:microsoft.com/office/officeart/2005/8/layout/hList1"/>
    <dgm:cxn modelId="{1D7F39A0-038E-414B-B404-5CA32FBF294C}" srcId="{F955B24F-4C7B-420F-8607-7AAED7974D55}" destId="{CBAFDFDD-C407-4486-9512-269FE7EAE92A}" srcOrd="7" destOrd="0" parTransId="{ABA63A91-9991-4B95-827A-B68B50E93BB6}" sibTransId="{5A25DF0D-CCDC-4D79-9106-3D8151C41B68}"/>
    <dgm:cxn modelId="{53C4C0BE-9E95-4C2B-BC2B-F27F5A601ED8}" srcId="{E88A6667-CF06-42BA-9A91-F33B70237B27}" destId="{1E545452-5312-42E9-BD8E-6866CC7A1082}" srcOrd="2" destOrd="0" parTransId="{45448144-20F4-471C-932C-D7256F109DA7}" sibTransId="{16F2D3E0-0E90-4235-A4C6-A5191AAC5546}"/>
    <dgm:cxn modelId="{3D30518D-33C1-4237-BBA9-518AE6A3A16A}" type="presOf" srcId="{A23AC8F7-EBB0-4429-BA87-8B9B969AF70A}" destId="{118B9519-EEBE-4806-B017-D054C4B423E5}" srcOrd="0" destOrd="5" presId="urn:microsoft.com/office/officeart/2005/8/layout/hList1"/>
    <dgm:cxn modelId="{07061106-EF36-4742-882E-03FB78362459}" srcId="{812730D4-46B1-4889-BC2F-752B78668FF7}" destId="{A23AC8F7-EBB0-4429-BA87-8B9B969AF70A}" srcOrd="5" destOrd="0" parTransId="{CE98190E-6C1D-4E57-8589-9BD92126C2A3}" sibTransId="{40FFB942-F5CE-4776-BFD3-53BAFC74E389}"/>
    <dgm:cxn modelId="{5CC0C7F3-50FC-4CE0-88E7-E0794C07EFCB}" type="presOf" srcId="{66BDA683-5EEC-44D7-A3E9-0570F9343756}" destId="{7A07CFBD-A183-4B70-81DA-E7094188845F}" srcOrd="0" destOrd="2" presId="urn:microsoft.com/office/officeart/2005/8/layout/hList1"/>
    <dgm:cxn modelId="{39F2858A-22A6-44FE-B64F-3CA1FBACDA82}" srcId="{1E545452-5312-42E9-BD8E-6866CC7A1082}" destId="{6B90DDE8-38C2-4ACC-865D-AD854A5EE5E4}" srcOrd="1" destOrd="0" parTransId="{47BBF409-76D9-476D-9CEF-5882D871FECC}" sibTransId="{A784157E-6539-4EF4-9DD3-63A30F53B507}"/>
    <dgm:cxn modelId="{C1D04C1D-A8F1-467C-9523-5A879137E2A6}" srcId="{E88A6667-CF06-42BA-9A91-F33B70237B27}" destId="{F955B24F-4C7B-420F-8607-7AAED7974D55}" srcOrd="0" destOrd="0" parTransId="{48FC6A6A-8E63-4ED3-BDA6-6C01C7251912}" sibTransId="{681E779F-EFF3-49E1-AB04-A8DB68E69B62}"/>
    <dgm:cxn modelId="{A3C40B68-656D-4C44-9268-FF0099F77382}" srcId="{812730D4-46B1-4889-BC2F-752B78668FF7}" destId="{E5E646A7-306F-4985-AE60-A425D62ACBEC}" srcOrd="1" destOrd="0" parTransId="{93BC0898-017E-447C-9636-E1EE215EFC56}" sibTransId="{E0E515D3-12A5-49EB-BB46-A48CF6FF0B35}"/>
    <dgm:cxn modelId="{A23314FA-37EB-4AD6-B304-2B4BAB6C6A1E}" type="presOf" srcId="{6B90DDE8-38C2-4ACC-865D-AD854A5EE5E4}" destId="{7A07CFBD-A183-4B70-81DA-E7094188845F}" srcOrd="0" destOrd="1" presId="urn:microsoft.com/office/officeart/2005/8/layout/hList1"/>
    <dgm:cxn modelId="{2152E01A-690A-4A5B-B18E-72481C68E9BC}" type="presOf" srcId="{E5E646A7-306F-4985-AE60-A425D62ACBEC}" destId="{118B9519-EEBE-4806-B017-D054C4B423E5}" srcOrd="0" destOrd="1" presId="urn:microsoft.com/office/officeart/2005/8/layout/hList1"/>
    <dgm:cxn modelId="{CBDB4905-68CE-4C65-BDBB-14E7452CC9F6}" type="presOf" srcId="{77527324-B697-4EAF-8893-E190E0780F9A}" destId="{7A07CFBD-A183-4B70-81DA-E7094188845F}" srcOrd="0" destOrd="6" presId="urn:microsoft.com/office/officeart/2005/8/layout/hList1"/>
    <dgm:cxn modelId="{9B8A2DED-A5E3-40A2-AE4F-66BD95C22A37}" srcId="{E88A6667-CF06-42BA-9A91-F33B70237B27}" destId="{812730D4-46B1-4889-BC2F-752B78668FF7}" srcOrd="1" destOrd="0" parTransId="{0FC9B017-E461-4980-984F-45940F37E088}" sibTransId="{BE418A94-A3C4-484C-AADB-E64F17049206}"/>
    <dgm:cxn modelId="{2EFB6439-9E1F-4B74-B36B-4F29DE9F875E}" srcId="{F955B24F-4C7B-420F-8607-7AAED7974D55}" destId="{FE1D31A5-D916-4171-BCA0-AB00D98ADBED}" srcOrd="3" destOrd="0" parTransId="{F00E71FD-CFF3-4E2E-AAF3-EBEC84732F7A}" sibTransId="{6AC62BF8-E2B1-434A-A701-77D173B54A32}"/>
    <dgm:cxn modelId="{22FF89D6-A7F0-4FC0-95FF-22CBE93053A5}" srcId="{1E545452-5312-42E9-BD8E-6866CC7A1082}" destId="{77527324-B697-4EAF-8893-E190E0780F9A}" srcOrd="6" destOrd="0" parTransId="{F4E7B9C4-022B-42D5-A796-EA3412EEF041}" sibTransId="{7B396B0A-9E97-4C76-B893-D81179721831}"/>
    <dgm:cxn modelId="{EB8B0D32-E12B-4CB5-AFB0-30122B5C180D}" srcId="{1E545452-5312-42E9-BD8E-6866CC7A1082}" destId="{66BDA683-5EEC-44D7-A3E9-0570F9343756}" srcOrd="2" destOrd="0" parTransId="{AD327372-AC44-417B-9389-A3705BCAC2B1}" sibTransId="{1862C7AC-37BF-421A-8A42-4BA57E8452DE}"/>
    <dgm:cxn modelId="{E89A76EB-6851-4423-82C6-B4373CEAF5DF}" type="presOf" srcId="{812730D4-46B1-4889-BC2F-752B78668FF7}" destId="{863053C9-0A9A-4E6F-89F2-96223DCA4190}" srcOrd="0" destOrd="0" presId="urn:microsoft.com/office/officeart/2005/8/layout/hList1"/>
    <dgm:cxn modelId="{910F02DD-D7F8-4F59-B7F4-62FEA8E6EA80}" type="presOf" srcId="{F955B24F-4C7B-420F-8607-7AAED7974D55}" destId="{1D388899-93C0-40D5-85B3-98B6F9049142}" srcOrd="0" destOrd="0" presId="urn:microsoft.com/office/officeart/2005/8/layout/hList1"/>
    <dgm:cxn modelId="{5E71036E-130E-4501-B7E0-109A18FE2C19}" srcId="{1E545452-5312-42E9-BD8E-6866CC7A1082}" destId="{B5FF7041-8CB9-4653-8AD9-CF42194DE001}" srcOrd="4" destOrd="0" parTransId="{908B1814-3679-480A-A3F5-5532F9B41CB8}" sibTransId="{D4277E9B-6684-4CD7-B7B1-F0C8A20F6C51}"/>
    <dgm:cxn modelId="{7314F970-82C8-4780-82AA-BF4BAAB2F237}" srcId="{812730D4-46B1-4889-BC2F-752B78668FF7}" destId="{BFB3B557-9870-4F28-8F61-AA69F4953CA8}" srcOrd="3" destOrd="0" parTransId="{E15E8DA0-F07C-4AC3-AC75-8E965398E7FE}" sibTransId="{B87D475F-E7E4-49B5-B0B9-A0B70060AE81}"/>
    <dgm:cxn modelId="{7348D9FC-9271-4F12-AECF-A89BF7A85A36}" type="presOf" srcId="{BFB3B557-9870-4F28-8F61-AA69F4953CA8}" destId="{118B9519-EEBE-4806-B017-D054C4B423E5}" srcOrd="0" destOrd="3" presId="urn:microsoft.com/office/officeart/2005/8/layout/hList1"/>
    <dgm:cxn modelId="{A2828341-58E5-468E-B024-DCE233F84A5A}" srcId="{1E545452-5312-42E9-BD8E-6866CC7A1082}" destId="{431F1940-E4ED-4AD2-8FFF-3450348257E7}" srcOrd="8" destOrd="0" parTransId="{002D3743-AC69-49BC-871A-9FCBDFE8348F}" sibTransId="{F788D5B8-6EEB-4AAD-A491-0C4FDDDDA732}"/>
    <dgm:cxn modelId="{89AA60EA-5920-429F-9D52-267E0D9F830B}" type="presOf" srcId="{7C127F9F-0285-46DA-8599-81AA40B5402A}" destId="{7A07CFBD-A183-4B70-81DA-E7094188845F}" srcOrd="0" destOrd="0" presId="urn:microsoft.com/office/officeart/2005/8/layout/hList1"/>
    <dgm:cxn modelId="{FF7AE480-6853-49A6-AF3F-EA6B5740A38B}" srcId="{812730D4-46B1-4889-BC2F-752B78668FF7}" destId="{3E5846D4-5768-4DD9-99A5-14567000D239}" srcOrd="0" destOrd="0" parTransId="{7DAFD66A-A458-4162-A8B6-790DDBC0B1C2}" sibTransId="{3C8F866F-C4B1-4828-BA79-B7BA19779A28}"/>
    <dgm:cxn modelId="{C2D1B099-226E-446B-89AF-DB8239067A89}" srcId="{F955B24F-4C7B-420F-8607-7AAED7974D55}" destId="{AB0C0A81-1528-4ABA-85A3-8CF620F54E9F}" srcOrd="5" destOrd="0" parTransId="{AFFAC223-8BF5-43A6-B566-AF2F7F2112D3}" sibTransId="{F9A9D2B8-747A-4BA0-A464-F7AD08CF9AD9}"/>
    <dgm:cxn modelId="{ACB16678-D822-43AD-B4E7-935B422C45DD}" srcId="{F955B24F-4C7B-420F-8607-7AAED7974D55}" destId="{151AB425-8C6B-405C-9732-05DA4941281C}" srcOrd="2" destOrd="0" parTransId="{A7DD40BF-BBAA-4BEC-9401-9771092CEDAB}" sibTransId="{C198FA84-3B66-4D36-A94A-4957E9B2624A}"/>
    <dgm:cxn modelId="{3F30054E-56AC-4B62-99C3-4D7904BCDBC5}" type="presOf" srcId="{AB0C0A81-1528-4ABA-85A3-8CF620F54E9F}" destId="{B85DC6E0-641A-43FA-B451-CC66F4DEC56F}" srcOrd="0" destOrd="5" presId="urn:microsoft.com/office/officeart/2005/8/layout/hList1"/>
    <dgm:cxn modelId="{2827985E-BFC9-42CB-AA54-F4948C03EB35}" type="presOf" srcId="{144D0179-954F-4168-BB23-0CD08F38D6B4}" destId="{7A07CFBD-A183-4B70-81DA-E7094188845F}" srcOrd="0" destOrd="5" presId="urn:microsoft.com/office/officeart/2005/8/layout/hList1"/>
    <dgm:cxn modelId="{621AA0ED-4A43-480F-82A7-4796623FD584}" type="presOf" srcId="{AF67AA64-CE57-43F1-ACEF-302ACC1137C4}" destId="{B85DC6E0-641A-43FA-B451-CC66F4DEC56F}" srcOrd="0" destOrd="0" presId="urn:microsoft.com/office/officeart/2005/8/layout/hList1"/>
    <dgm:cxn modelId="{03610C53-60E2-44F8-9D27-C6E7C04BDB54}" type="presParOf" srcId="{342C849D-6196-417F-B5F2-89B0CF6183E2}" destId="{C11F80CA-5CF4-45CA-A391-F703A4E5069B}" srcOrd="0" destOrd="0" presId="urn:microsoft.com/office/officeart/2005/8/layout/hList1"/>
    <dgm:cxn modelId="{BFF90F23-ECFF-4501-A109-D6D6A8C59D99}" type="presParOf" srcId="{C11F80CA-5CF4-45CA-A391-F703A4E5069B}" destId="{1D388899-93C0-40D5-85B3-98B6F9049142}" srcOrd="0" destOrd="0" presId="urn:microsoft.com/office/officeart/2005/8/layout/hList1"/>
    <dgm:cxn modelId="{2381E2B0-D1B8-4834-8615-889C89C55F6F}" type="presParOf" srcId="{C11F80CA-5CF4-45CA-A391-F703A4E5069B}" destId="{B85DC6E0-641A-43FA-B451-CC66F4DEC56F}" srcOrd="1" destOrd="0" presId="urn:microsoft.com/office/officeart/2005/8/layout/hList1"/>
    <dgm:cxn modelId="{264FEC98-1FC2-4D65-8AAC-EC0149FCB009}" type="presParOf" srcId="{342C849D-6196-417F-B5F2-89B0CF6183E2}" destId="{82673AA1-478B-48EE-81D9-3A2C380D1EC9}" srcOrd="1" destOrd="0" presId="urn:microsoft.com/office/officeart/2005/8/layout/hList1"/>
    <dgm:cxn modelId="{361E9319-67B0-49C4-907D-428238FCDCA3}" type="presParOf" srcId="{342C849D-6196-417F-B5F2-89B0CF6183E2}" destId="{FA2D1911-D4F0-4E92-B02A-9DFB31837A37}" srcOrd="2" destOrd="0" presId="urn:microsoft.com/office/officeart/2005/8/layout/hList1"/>
    <dgm:cxn modelId="{82E4F992-6097-4E8C-8203-EA45A9600D79}" type="presParOf" srcId="{FA2D1911-D4F0-4E92-B02A-9DFB31837A37}" destId="{863053C9-0A9A-4E6F-89F2-96223DCA4190}" srcOrd="0" destOrd="0" presId="urn:microsoft.com/office/officeart/2005/8/layout/hList1"/>
    <dgm:cxn modelId="{894504EE-FA10-4BEA-A701-59168151A4CE}" type="presParOf" srcId="{FA2D1911-D4F0-4E92-B02A-9DFB31837A37}" destId="{118B9519-EEBE-4806-B017-D054C4B423E5}" srcOrd="1" destOrd="0" presId="urn:microsoft.com/office/officeart/2005/8/layout/hList1"/>
    <dgm:cxn modelId="{5A375481-C2A4-44B5-A587-C1629B752854}" type="presParOf" srcId="{342C849D-6196-417F-B5F2-89B0CF6183E2}" destId="{A9952711-9B22-4D97-9B89-03A482E98355}" srcOrd="3" destOrd="0" presId="urn:microsoft.com/office/officeart/2005/8/layout/hList1"/>
    <dgm:cxn modelId="{2EC128A3-98C0-4AE2-A3DB-2D68D7A56AC2}" type="presParOf" srcId="{342C849D-6196-417F-B5F2-89B0CF6183E2}" destId="{C55B2C5F-1E10-4C3A-937D-D65E95295690}" srcOrd="4" destOrd="0" presId="urn:microsoft.com/office/officeart/2005/8/layout/hList1"/>
    <dgm:cxn modelId="{CBB39A29-45D7-4972-8931-4AD286B45508}" type="presParOf" srcId="{C55B2C5F-1E10-4C3A-937D-D65E95295690}" destId="{3BB3AB4A-3932-4D5A-B5A2-522EF818C475}" srcOrd="0" destOrd="0" presId="urn:microsoft.com/office/officeart/2005/8/layout/hList1"/>
    <dgm:cxn modelId="{8ACB058F-6CF2-432E-92B5-9305821CCB10}" type="presParOf" srcId="{C55B2C5F-1E10-4C3A-937D-D65E95295690}" destId="{7A07CFBD-A183-4B70-81DA-E709418884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9CA07-6688-4295-832A-F1C0722D8711}">
      <dsp:nvSpPr>
        <dsp:cNvPr id="0" name=""/>
        <dsp:cNvSpPr/>
      </dsp:nvSpPr>
      <dsp:spPr>
        <a:xfrm>
          <a:off x="13834" y="580032"/>
          <a:ext cx="3471520" cy="377618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English Language and Literature</a:t>
          </a:r>
          <a:endParaRPr lang="en-US" sz="1700" kern="1200" dirty="0"/>
        </a:p>
      </dsp:txBody>
      <dsp:txXfrm>
        <a:off x="13834" y="580032"/>
        <a:ext cx="3471520" cy="377618"/>
      </dsp:txXfrm>
    </dsp:sp>
    <dsp:sp modelId="{780BEB61-4F74-493F-8DD4-4BA7E3C559B9}">
      <dsp:nvSpPr>
        <dsp:cNvPr id="0" name=""/>
        <dsp:cNvSpPr/>
      </dsp:nvSpPr>
      <dsp:spPr>
        <a:xfrm>
          <a:off x="76210" y="1073153"/>
          <a:ext cx="3110318" cy="1960450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Editor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Technical Writer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Film Critic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Proofreader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Literary Assistant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Journalist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Web Content Developer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Social Media Writer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Market Researcher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Promotion Specialist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Novelist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Editorial Assistant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Manuscript Reader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Book Critic</a:t>
          </a:r>
          <a:endParaRPr lang="en-US" sz="1400" kern="1200" dirty="0"/>
        </a:p>
      </dsp:txBody>
      <dsp:txXfrm>
        <a:off x="76210" y="1073153"/>
        <a:ext cx="3110318" cy="1960450"/>
      </dsp:txXfrm>
    </dsp:sp>
    <dsp:sp modelId="{E1A707BF-28D4-4FB5-9F9E-363545DDD4CA}">
      <dsp:nvSpPr>
        <dsp:cNvPr id="0" name=""/>
        <dsp:cNvSpPr/>
      </dsp:nvSpPr>
      <dsp:spPr>
        <a:xfrm>
          <a:off x="3962387" y="521408"/>
          <a:ext cx="3501756" cy="432867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Foreign Languages</a:t>
          </a:r>
          <a:endParaRPr lang="en-US" sz="1700" kern="1200" dirty="0"/>
        </a:p>
      </dsp:txBody>
      <dsp:txXfrm>
        <a:off x="3962387" y="521408"/>
        <a:ext cx="3501756" cy="432867"/>
      </dsp:txXfrm>
    </dsp:sp>
    <dsp:sp modelId="{4C69595C-96D0-4C4F-A666-BC12E1D60386}">
      <dsp:nvSpPr>
        <dsp:cNvPr id="0" name=""/>
        <dsp:cNvSpPr/>
      </dsp:nvSpPr>
      <dsp:spPr>
        <a:xfrm>
          <a:off x="3962405" y="1094860"/>
          <a:ext cx="3471520" cy="2078840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Multinational Business Executive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Import/Export Business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Automobile Industry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Foreign Correspondent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Multinational Customer Service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Peace Corps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Technical Translator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Immigration and Customs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International Sales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English as a Second Language Teaching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United Nations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Diplomatic Corps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Applications Trainer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International Banking &amp; Finance</a:t>
          </a:r>
          <a:endParaRPr lang="en-US" sz="14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3962405" y="1094860"/>
        <a:ext cx="3471520" cy="2078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85AF4-4313-445A-8C00-2470F6FEDC76}">
      <dsp:nvSpPr>
        <dsp:cNvPr id="0" name=""/>
        <dsp:cNvSpPr/>
      </dsp:nvSpPr>
      <dsp:spPr>
        <a:xfrm>
          <a:off x="121767" y="0"/>
          <a:ext cx="2505007" cy="301133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History</a:t>
          </a:r>
          <a:endParaRPr lang="en-US" sz="1800" kern="1200" dirty="0"/>
        </a:p>
      </dsp:txBody>
      <dsp:txXfrm>
        <a:off x="121767" y="0"/>
        <a:ext cx="2505007" cy="301133"/>
      </dsp:txXfrm>
    </dsp:sp>
    <dsp:sp modelId="{46A89CBF-0AFE-42DE-B115-DE0A692860CD}">
      <dsp:nvSpPr>
        <dsp:cNvPr id="0" name=""/>
        <dsp:cNvSpPr/>
      </dsp:nvSpPr>
      <dsp:spPr>
        <a:xfrm>
          <a:off x="87273" y="393478"/>
          <a:ext cx="2505007" cy="3340321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Documentary Editor</a:t>
          </a:r>
          <a:endParaRPr lang="en-US" sz="1400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Records Manager</a:t>
          </a:r>
          <a:endParaRPr lang="en-US" sz="1400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Libraries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Government Agency Research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Public Advocacy Groups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Cultural Heritage Organizations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News Departments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Legislative Staff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Arts &amp; Humanities Counsel Staff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State/Federal Corporate Archivist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Legal Support Staff</a:t>
          </a:r>
          <a:endParaRPr lang="en-US" sz="1400" kern="1200" dirty="0"/>
        </a:p>
      </dsp:txBody>
      <dsp:txXfrm>
        <a:off x="87273" y="393478"/>
        <a:ext cx="2505007" cy="3340321"/>
      </dsp:txXfrm>
    </dsp:sp>
    <dsp:sp modelId="{C198F7C4-ADD5-44B7-A848-7F4E0DB97D07}">
      <dsp:nvSpPr>
        <dsp:cNvPr id="0" name=""/>
        <dsp:cNvSpPr/>
      </dsp:nvSpPr>
      <dsp:spPr>
        <a:xfrm>
          <a:off x="2820662" y="0"/>
          <a:ext cx="2505007" cy="315151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Philosophy</a:t>
          </a:r>
          <a:endParaRPr lang="en-US" sz="1800" kern="1200" dirty="0"/>
        </a:p>
      </dsp:txBody>
      <dsp:txXfrm>
        <a:off x="2820662" y="0"/>
        <a:ext cx="2505007" cy="315151"/>
      </dsp:txXfrm>
    </dsp:sp>
    <dsp:sp modelId="{A087C292-06E9-4B5B-9D22-60D23774816F}">
      <dsp:nvSpPr>
        <dsp:cNvPr id="0" name=""/>
        <dsp:cNvSpPr/>
      </dsp:nvSpPr>
      <dsp:spPr>
        <a:xfrm>
          <a:off x="2846990" y="393478"/>
          <a:ext cx="2505007" cy="3340321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Grant Writing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Fundraising and Philanthropy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Ethical Compliance Officer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Pre-law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Mediation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Business Administration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Mediator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Computer Game Developer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Archivist/Curator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Legislative Aid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Lobbyist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Acquisitions Editor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Volunteer Coordinator</a:t>
          </a:r>
          <a:endParaRPr lang="en-US" sz="1400" kern="1200" dirty="0"/>
        </a:p>
      </dsp:txBody>
      <dsp:txXfrm>
        <a:off x="2846990" y="393478"/>
        <a:ext cx="2505007" cy="3340321"/>
      </dsp:txXfrm>
    </dsp:sp>
    <dsp:sp modelId="{3914AEF2-6259-4E62-9150-50A244E71996}">
      <dsp:nvSpPr>
        <dsp:cNvPr id="0" name=""/>
        <dsp:cNvSpPr/>
      </dsp:nvSpPr>
      <dsp:spPr>
        <a:xfrm>
          <a:off x="5713445" y="0"/>
          <a:ext cx="2505007" cy="332998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Religious Studies</a:t>
          </a:r>
          <a:endParaRPr lang="en-US" sz="1800" kern="1200" dirty="0"/>
        </a:p>
      </dsp:txBody>
      <dsp:txXfrm>
        <a:off x="5713445" y="0"/>
        <a:ext cx="2505007" cy="332998"/>
      </dsp:txXfrm>
    </dsp:sp>
    <dsp:sp modelId="{F581E1BF-7976-4DDE-A692-149EB2655E03}">
      <dsp:nvSpPr>
        <dsp:cNvPr id="0" name=""/>
        <dsp:cNvSpPr/>
      </dsp:nvSpPr>
      <dsp:spPr>
        <a:xfrm>
          <a:off x="5689948" y="393478"/>
          <a:ext cx="2505007" cy="3340321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</a:t>
          </a:r>
          <a:r>
            <a:rPr lang="en-US" sz="1400" kern="1200" dirty="0" smtClean="0"/>
            <a:t>Chaplaincy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Social Service Coordinator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Crisis Service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Youth Organization Services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Counseling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Missions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Church/Synagogue/Mosque Community Developer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Residential Living Counselor (nursing homes, Retirement Homes, Assisted Living Homes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Nonprofit Organization Staff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Family Life Center Manager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Human Resources Management </a:t>
          </a:r>
          <a:endParaRPr lang="en-US" sz="14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5689948" y="393478"/>
        <a:ext cx="2505007" cy="334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39B8-7E71-4D50-8D43-0241107BD9C4}">
      <dsp:nvSpPr>
        <dsp:cNvPr id="0" name=""/>
        <dsp:cNvSpPr/>
      </dsp:nvSpPr>
      <dsp:spPr>
        <a:xfrm>
          <a:off x="43" y="154554"/>
          <a:ext cx="4166034" cy="345600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ECONOMICS</a:t>
          </a:r>
          <a:endParaRPr lang="en-US" sz="1200" kern="1200" dirty="0"/>
        </a:p>
      </dsp:txBody>
      <dsp:txXfrm>
        <a:off x="43" y="154554"/>
        <a:ext cx="4166034" cy="345600"/>
      </dsp:txXfrm>
    </dsp:sp>
    <dsp:sp modelId="{1EE9D37A-0508-4B2D-8C94-28EDC8FCFF1B}">
      <dsp:nvSpPr>
        <dsp:cNvPr id="0" name=""/>
        <dsp:cNvSpPr/>
      </dsp:nvSpPr>
      <dsp:spPr>
        <a:xfrm>
          <a:off x="43" y="500154"/>
          <a:ext cx="4166034" cy="3409290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Banking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Insurance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Investments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Labor Union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Management Consulting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Market Research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Public Finance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Real Estate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Auditor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Demographer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Economic Forecaster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FundManager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Logistics Manager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Tax Advisor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Agricultural Economist</a:t>
          </a:r>
          <a:endParaRPr lang="en-US" sz="1200" kern="1200"/>
        </a:p>
      </dsp:txBody>
      <dsp:txXfrm>
        <a:off x="43" y="500154"/>
        <a:ext cx="4166034" cy="3409290"/>
      </dsp:txXfrm>
    </dsp:sp>
    <dsp:sp modelId="{20C37EB9-6813-4A8B-BF32-224E2DD4AEB5}">
      <dsp:nvSpPr>
        <dsp:cNvPr id="0" name=""/>
        <dsp:cNvSpPr/>
      </dsp:nvSpPr>
      <dsp:spPr>
        <a:xfrm>
          <a:off x="4712494" y="157972"/>
          <a:ext cx="4166034" cy="345600"/>
        </a:xfrm>
        <a:prstGeom prst="rect">
          <a:avLst/>
        </a:prstGeom>
        <a:solidFill>
          <a:srgbClr val="343A8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GEOGRAPHY AND PLANNING</a:t>
          </a:r>
          <a:endParaRPr lang="en-US" sz="1200" kern="1200" dirty="0"/>
        </a:p>
      </dsp:txBody>
      <dsp:txXfrm>
        <a:off x="4712494" y="157972"/>
        <a:ext cx="4166034" cy="345600"/>
      </dsp:txXfrm>
    </dsp:sp>
    <dsp:sp modelId="{34D612BD-D1CC-42E4-B69B-81FCDAB81294}">
      <dsp:nvSpPr>
        <dsp:cNvPr id="0" name=""/>
        <dsp:cNvSpPr/>
      </dsp:nvSpPr>
      <dsp:spPr>
        <a:xfrm>
          <a:off x="4749322" y="500154"/>
          <a:ext cx="4166034" cy="3409290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Urban Planner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Site Developer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Meteorologist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Transportation Planner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Location Analyst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Airline Researcher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Environmental Scientist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Market Researcher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Census Analyst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Cartographer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Satellite Imaging Specialist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Geological Engineer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4749322" y="500154"/>
        <a:ext cx="4166034" cy="3409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EC704-D0FA-490B-BC76-181A039650A3}">
      <dsp:nvSpPr>
        <dsp:cNvPr id="0" name=""/>
        <dsp:cNvSpPr/>
      </dsp:nvSpPr>
      <dsp:spPr>
        <a:xfrm>
          <a:off x="0" y="0"/>
          <a:ext cx="2926480" cy="457707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SOCIOLOGY  AND ANTHROPOLOGY</a:t>
          </a:r>
          <a:endParaRPr lang="en-US" sz="1400" b="1" kern="1200" dirty="0"/>
        </a:p>
      </dsp:txBody>
      <dsp:txXfrm>
        <a:off x="0" y="0"/>
        <a:ext cx="2926480" cy="457707"/>
      </dsp:txXfrm>
    </dsp:sp>
    <dsp:sp modelId="{F01E4337-7EF1-4787-920B-202A986B1DAA}">
      <dsp:nvSpPr>
        <dsp:cNvPr id="0" name=""/>
        <dsp:cNvSpPr/>
      </dsp:nvSpPr>
      <dsp:spPr>
        <a:xfrm>
          <a:off x="0" y="504998"/>
          <a:ext cx="2965618" cy="3083834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Peace Corps Staffer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Museum Curator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Recreation Therapist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International Development Worker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Demographer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Community Affairs Officer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Immigration Resettlement Counselor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Policy Analyst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Employment Services Worker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Market Research Analyst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Park Ranger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Economic Development Officer</a:t>
          </a:r>
          <a:endParaRPr lang="en-US" sz="1300" kern="1200" dirty="0"/>
        </a:p>
      </dsp:txBody>
      <dsp:txXfrm>
        <a:off x="0" y="504998"/>
        <a:ext cx="2965618" cy="3083834"/>
      </dsp:txXfrm>
    </dsp:sp>
    <dsp:sp modelId="{9A14451D-2D29-4E73-91EF-5ABC5B824D53}">
      <dsp:nvSpPr>
        <dsp:cNvPr id="0" name=""/>
        <dsp:cNvSpPr/>
      </dsp:nvSpPr>
      <dsp:spPr>
        <a:xfrm>
          <a:off x="6203959" y="0"/>
          <a:ext cx="2711440" cy="445413"/>
        </a:xfrm>
        <a:prstGeom prst="rect">
          <a:avLst/>
        </a:prstGeom>
        <a:solidFill>
          <a:srgbClr val="343A8C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PSYCHOLOGY</a:t>
          </a:r>
          <a:endParaRPr lang="en-US" sz="1100" b="1" kern="1200" dirty="0"/>
        </a:p>
      </dsp:txBody>
      <dsp:txXfrm>
        <a:off x="6203959" y="0"/>
        <a:ext cx="2711440" cy="445413"/>
      </dsp:txXfrm>
    </dsp:sp>
    <dsp:sp modelId="{E3D8D47A-D3ED-4C5F-B1AF-519E642FCB1D}">
      <dsp:nvSpPr>
        <dsp:cNvPr id="0" name=""/>
        <dsp:cNvSpPr/>
      </dsp:nvSpPr>
      <dsp:spPr>
        <a:xfrm>
          <a:off x="6191566" y="527898"/>
          <a:ext cx="2723833" cy="3204277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Addictions Counselor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Residential Youth Counselor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Crisis Worker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Admissions Evaluation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Career Counselor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Family Service Worker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Drug Abuse &amp; Prevention Educator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Psychiatric Assistant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Industrial-Organizational Psychologist (employee training and assessment and human resources)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Market Research Analyst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6191566" y="527898"/>
        <a:ext cx="2723833" cy="3204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88899-93C0-40D5-85B3-98B6F9049142}">
      <dsp:nvSpPr>
        <dsp:cNvPr id="0" name=""/>
        <dsp:cNvSpPr/>
      </dsp:nvSpPr>
      <dsp:spPr>
        <a:xfrm>
          <a:off x="2190" y="332405"/>
          <a:ext cx="2135981" cy="614396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AFRICANA STUDIES</a:t>
          </a:r>
          <a:endParaRPr lang="en-US" sz="1700" kern="1200" dirty="0"/>
        </a:p>
      </dsp:txBody>
      <dsp:txXfrm>
        <a:off x="2190" y="332405"/>
        <a:ext cx="2135981" cy="614396"/>
      </dsp:txXfrm>
    </dsp:sp>
    <dsp:sp modelId="{B85DC6E0-641A-43FA-B451-CC66F4DEC56F}">
      <dsp:nvSpPr>
        <dsp:cNvPr id="0" name=""/>
        <dsp:cNvSpPr/>
      </dsp:nvSpPr>
      <dsp:spPr>
        <a:xfrm>
          <a:off x="2190" y="946801"/>
          <a:ext cx="2135981" cy="2810193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Foreign Service Officer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Diversity Officer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Advertising Director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Political Strategist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Non-Profit Foundation Manager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Museum Curator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Community Mobilization Director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Travel &amp; Tourism Coordinator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2190" y="946801"/>
        <a:ext cx="2135981" cy="2810193"/>
      </dsp:txXfrm>
    </dsp:sp>
    <dsp:sp modelId="{863053C9-0A9A-4E6F-89F2-96223DCA4190}">
      <dsp:nvSpPr>
        <dsp:cNvPr id="0" name=""/>
        <dsp:cNvSpPr/>
      </dsp:nvSpPr>
      <dsp:spPr>
        <a:xfrm>
          <a:off x="2437209" y="332405"/>
          <a:ext cx="2135981" cy="614396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AMERICAN STUDIES</a:t>
          </a:r>
          <a:endParaRPr lang="en-US" sz="1700" kern="1200" dirty="0"/>
        </a:p>
      </dsp:txBody>
      <dsp:txXfrm>
        <a:off x="2437209" y="332405"/>
        <a:ext cx="2135981" cy="614396"/>
      </dsp:txXfrm>
    </dsp:sp>
    <dsp:sp modelId="{118B9519-EEBE-4806-B017-D054C4B423E5}">
      <dsp:nvSpPr>
        <dsp:cNvPr id="0" name=""/>
        <dsp:cNvSpPr/>
      </dsp:nvSpPr>
      <dsp:spPr>
        <a:xfrm>
          <a:off x="2437209" y="946801"/>
          <a:ext cx="2135981" cy="2810193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Policy Advisor/Analyst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International Affairs Relations Specialist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Regional Planner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Director of Development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Museum Development Coordinator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Hospital Administration Development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Marketing Specialist</a:t>
          </a:r>
          <a:endParaRPr lang="en-US" sz="1300" kern="1200" dirty="0"/>
        </a:p>
      </dsp:txBody>
      <dsp:txXfrm>
        <a:off x="2437209" y="946801"/>
        <a:ext cx="2135981" cy="2810193"/>
      </dsp:txXfrm>
    </dsp:sp>
    <dsp:sp modelId="{3BB3AB4A-3932-4D5A-B5A2-522EF818C475}">
      <dsp:nvSpPr>
        <dsp:cNvPr id="0" name=""/>
        <dsp:cNvSpPr/>
      </dsp:nvSpPr>
      <dsp:spPr>
        <a:xfrm>
          <a:off x="4872228" y="332405"/>
          <a:ext cx="2135981" cy="614396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ASIAN STUDIES</a:t>
          </a:r>
          <a:endParaRPr lang="en-US" sz="1700" kern="1200" dirty="0"/>
        </a:p>
      </dsp:txBody>
      <dsp:txXfrm>
        <a:off x="4872228" y="332405"/>
        <a:ext cx="2135981" cy="614396"/>
      </dsp:txXfrm>
    </dsp:sp>
    <dsp:sp modelId="{7A07CFBD-A183-4B70-81DA-E7094188845F}">
      <dsp:nvSpPr>
        <dsp:cNvPr id="0" name=""/>
        <dsp:cNvSpPr/>
      </dsp:nvSpPr>
      <dsp:spPr>
        <a:xfrm>
          <a:off x="4872228" y="946801"/>
          <a:ext cx="2135981" cy="2810193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Affirmative Action Worker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Foreign Service Officer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Legislative Analyst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Government Research Analyst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Impact Assessment Officer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Educational Admissions Officer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Multiculturalism Educator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Multinational Marketing  Specialist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Family Services Specialist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Foreign Publications Editor</a:t>
          </a:r>
          <a:endParaRPr lang="en-US" sz="1300" kern="1200" dirty="0"/>
        </a:p>
      </dsp:txBody>
      <dsp:txXfrm>
        <a:off x="4872228" y="946801"/>
        <a:ext cx="2135981" cy="2810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88899-93C0-40D5-85B3-98B6F9049142}">
      <dsp:nvSpPr>
        <dsp:cNvPr id="0" name=""/>
        <dsp:cNvSpPr/>
      </dsp:nvSpPr>
      <dsp:spPr>
        <a:xfrm>
          <a:off x="2286" y="208202"/>
          <a:ext cx="2228849" cy="618688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DISABILITY STUDIES</a:t>
          </a:r>
          <a:endParaRPr lang="en-US" sz="1700" kern="1200" dirty="0"/>
        </a:p>
      </dsp:txBody>
      <dsp:txXfrm>
        <a:off x="2286" y="208202"/>
        <a:ext cx="2228849" cy="618688"/>
      </dsp:txXfrm>
    </dsp:sp>
    <dsp:sp modelId="{B85DC6E0-641A-43FA-B451-CC66F4DEC56F}">
      <dsp:nvSpPr>
        <dsp:cNvPr id="0" name=""/>
        <dsp:cNvSpPr/>
      </dsp:nvSpPr>
      <dsp:spPr>
        <a:xfrm>
          <a:off x="2286" y="826890"/>
          <a:ext cx="2228849" cy="361310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Advocacy Support Worker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Claims Consultant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Recreation Facilitator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Developmental Educator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Disability Services Policy Officer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Access Worker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Family Support Coordinator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Respite Coordinator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Vocational Consultant</a:t>
          </a:r>
          <a:endParaRPr lang="en-US" sz="1500" kern="1200" dirty="0"/>
        </a:p>
      </dsp:txBody>
      <dsp:txXfrm>
        <a:off x="2286" y="826890"/>
        <a:ext cx="2228849" cy="3613106"/>
      </dsp:txXfrm>
    </dsp:sp>
    <dsp:sp modelId="{863053C9-0A9A-4E6F-89F2-96223DCA4190}">
      <dsp:nvSpPr>
        <dsp:cNvPr id="0" name=""/>
        <dsp:cNvSpPr/>
      </dsp:nvSpPr>
      <dsp:spPr>
        <a:xfrm>
          <a:off x="2543175" y="208202"/>
          <a:ext cx="2228849" cy="618688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EUROPEAN STUDIES</a:t>
          </a:r>
          <a:endParaRPr lang="en-US" sz="1700" kern="1200" dirty="0"/>
        </a:p>
      </dsp:txBody>
      <dsp:txXfrm>
        <a:off x="2543175" y="208202"/>
        <a:ext cx="2228849" cy="618688"/>
      </dsp:txXfrm>
    </dsp:sp>
    <dsp:sp modelId="{118B9519-EEBE-4806-B017-D054C4B423E5}">
      <dsp:nvSpPr>
        <dsp:cNvPr id="0" name=""/>
        <dsp:cNvSpPr/>
      </dsp:nvSpPr>
      <dsp:spPr>
        <a:xfrm>
          <a:off x="2543175" y="826890"/>
          <a:ext cx="2228849" cy="361310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European Policy Analyst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International Business Consultant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Lobbyist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European Financial Consultant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Campaign Manager for International Organization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Human Rights Policy Analyst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Foreign Correspondent for Media Outlets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2543175" y="826890"/>
        <a:ext cx="2228849" cy="3613106"/>
      </dsp:txXfrm>
    </dsp:sp>
    <dsp:sp modelId="{3BB3AB4A-3932-4D5A-B5A2-522EF818C475}">
      <dsp:nvSpPr>
        <dsp:cNvPr id="0" name=""/>
        <dsp:cNvSpPr/>
      </dsp:nvSpPr>
      <dsp:spPr>
        <a:xfrm>
          <a:off x="5084063" y="208202"/>
          <a:ext cx="2228849" cy="618688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GLOBAL STUDIES</a:t>
          </a:r>
          <a:endParaRPr lang="en-US" sz="1700" kern="1200" dirty="0"/>
        </a:p>
      </dsp:txBody>
      <dsp:txXfrm>
        <a:off x="5084063" y="208202"/>
        <a:ext cx="2228849" cy="618688"/>
      </dsp:txXfrm>
    </dsp:sp>
    <dsp:sp modelId="{7A07CFBD-A183-4B70-81DA-E7094188845F}">
      <dsp:nvSpPr>
        <dsp:cNvPr id="0" name=""/>
        <dsp:cNvSpPr/>
      </dsp:nvSpPr>
      <dsp:spPr>
        <a:xfrm>
          <a:off x="5084063" y="826890"/>
          <a:ext cx="2228849" cy="361310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International Marketing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Multinational Relief Organizations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International Airlines/Tourism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Human Relations Specialist in Multinational Corporations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Product Manager for International Business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Contract Representative for An International Firm </a:t>
          </a:r>
          <a:endParaRPr lang="en-US" sz="1500" kern="1200" dirty="0"/>
        </a:p>
      </dsp:txBody>
      <dsp:txXfrm>
        <a:off x="5084063" y="826890"/>
        <a:ext cx="2228849" cy="36131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88899-93C0-40D5-85B3-98B6F9049142}">
      <dsp:nvSpPr>
        <dsp:cNvPr id="0" name=""/>
        <dsp:cNvSpPr/>
      </dsp:nvSpPr>
      <dsp:spPr>
        <a:xfrm>
          <a:off x="2262" y="156645"/>
          <a:ext cx="2205632" cy="612785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URBAN STUDIES</a:t>
          </a:r>
          <a:endParaRPr lang="en-US" sz="1700" kern="1200" dirty="0"/>
        </a:p>
      </dsp:txBody>
      <dsp:txXfrm>
        <a:off x="2262" y="156645"/>
        <a:ext cx="2205632" cy="612785"/>
      </dsp:txXfrm>
    </dsp:sp>
    <dsp:sp modelId="{B85DC6E0-641A-43FA-B451-CC66F4DEC56F}">
      <dsp:nvSpPr>
        <dsp:cNvPr id="0" name=""/>
        <dsp:cNvSpPr/>
      </dsp:nvSpPr>
      <dsp:spPr>
        <a:xfrm>
          <a:off x="2262" y="769431"/>
          <a:ext cx="2205632" cy="3631635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Urban/Regional Planner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City Manager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Historic Preservation Specialist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Economic Development Administrator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Transportation Planner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Urban Renewal Administrator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Zoning Administrator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Code Enforcement Planner</a:t>
          </a:r>
          <a:endParaRPr lang="en-US" sz="1400" kern="1200" dirty="0"/>
        </a:p>
      </dsp:txBody>
      <dsp:txXfrm>
        <a:off x="2262" y="769431"/>
        <a:ext cx="2205632" cy="3631635"/>
      </dsp:txXfrm>
    </dsp:sp>
    <dsp:sp modelId="{863053C9-0A9A-4E6F-89F2-96223DCA4190}">
      <dsp:nvSpPr>
        <dsp:cNvPr id="0" name=""/>
        <dsp:cNvSpPr/>
      </dsp:nvSpPr>
      <dsp:spPr>
        <a:xfrm>
          <a:off x="2516683" y="156645"/>
          <a:ext cx="2205632" cy="612785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LAW &amp; SOCIAL THOUGHT</a:t>
          </a:r>
          <a:endParaRPr lang="en-US" sz="1700" kern="1200" dirty="0"/>
        </a:p>
      </dsp:txBody>
      <dsp:txXfrm>
        <a:off x="2516683" y="156645"/>
        <a:ext cx="2205632" cy="612785"/>
      </dsp:txXfrm>
    </dsp:sp>
    <dsp:sp modelId="{118B9519-EEBE-4806-B017-D054C4B423E5}">
      <dsp:nvSpPr>
        <dsp:cNvPr id="0" name=""/>
        <dsp:cNvSpPr/>
      </dsp:nvSpPr>
      <dsp:spPr>
        <a:xfrm>
          <a:off x="2516683" y="769431"/>
          <a:ext cx="2205632" cy="3631635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Community Organizer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Non-profit Agency Worker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Law School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Public Policy Researcher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Economic Analyst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Paralegal Support Specialist</a:t>
          </a:r>
          <a:endParaRPr lang="en-US" sz="1400" kern="1200" dirty="0"/>
        </a:p>
      </dsp:txBody>
      <dsp:txXfrm>
        <a:off x="2516683" y="769431"/>
        <a:ext cx="2205632" cy="3631635"/>
      </dsp:txXfrm>
    </dsp:sp>
    <dsp:sp modelId="{3BB3AB4A-3932-4D5A-B5A2-522EF818C475}">
      <dsp:nvSpPr>
        <dsp:cNvPr id="0" name=""/>
        <dsp:cNvSpPr/>
      </dsp:nvSpPr>
      <dsp:spPr>
        <a:xfrm>
          <a:off x="5031105" y="156645"/>
          <a:ext cx="2205632" cy="612785"/>
        </a:xfrm>
        <a:prstGeom prst="rect">
          <a:avLst/>
        </a:prstGeom>
        <a:solidFill>
          <a:srgbClr val="3A348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WOMEN’S AND GENDER STUDIES</a:t>
          </a:r>
          <a:endParaRPr lang="en-US" sz="1700" kern="1200" dirty="0"/>
        </a:p>
      </dsp:txBody>
      <dsp:txXfrm>
        <a:off x="5031105" y="156645"/>
        <a:ext cx="2205632" cy="612785"/>
      </dsp:txXfrm>
    </dsp:sp>
    <dsp:sp modelId="{7A07CFBD-A183-4B70-81DA-E7094188845F}">
      <dsp:nvSpPr>
        <dsp:cNvPr id="0" name=""/>
        <dsp:cNvSpPr/>
      </dsp:nvSpPr>
      <dsp:spPr>
        <a:xfrm>
          <a:off x="5031105" y="769431"/>
          <a:ext cx="2205632" cy="3631635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Director of Healthcare Services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Non-profit Agency Program Director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Women’s Center Administrator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Community Educator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Counselor for Domestic Violence Shelter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Crisis Advocate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Arts Fundraiser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Business System Analyst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Public Information Coordinator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Non-government Agency Worker</a:t>
          </a:r>
          <a:endParaRPr lang="en-US" sz="1400" kern="1200" dirty="0"/>
        </a:p>
      </dsp:txBody>
      <dsp:txXfrm>
        <a:off x="5031105" y="769431"/>
        <a:ext cx="2205632" cy="363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solidFill>
                  <a:schemeClr val="tx1"/>
                </a:solidFill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763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solidFill>
                  <a:schemeClr val="tx1"/>
                </a:solidFill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130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solidFill>
                  <a:schemeClr val="tx1"/>
                </a:solidFill>
                <a:latin typeface="Baskerville Old Fac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solidFill>
                  <a:schemeClr val="tx1"/>
                </a:solidFill>
                <a:latin typeface="Baskerville Old Face" pitchFamily="18" charset="0"/>
              </a:defRPr>
            </a:lvl1pPr>
          </a:lstStyle>
          <a:p>
            <a:pPr>
              <a:defRPr/>
            </a:pPr>
            <a:fld id="{75F9FCEB-0115-4763-9F6C-545373A9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buFontTx/>
              <a:buChar char="•"/>
              <a:defRPr sz="1200">
                <a:latin typeface="Verdana Ref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buFontTx/>
              <a:buChar char="•"/>
              <a:defRPr sz="1200">
                <a:latin typeface="Verdana Ref" pitchFamily="34" charset="0"/>
              </a:defRPr>
            </a:lvl1pPr>
          </a:lstStyle>
          <a:p>
            <a:pPr>
              <a:defRPr/>
            </a:pPr>
            <a:fld id="{F5237745-DA5C-45E6-992F-135AC629A5E9}" type="datetimeFigureOut">
              <a:rPr lang="en-US"/>
              <a:pPr>
                <a:defRPr/>
              </a:pPr>
              <a:t>10/17/14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buFontTx/>
              <a:buChar char="•"/>
              <a:defRPr sz="1200">
                <a:latin typeface="Verdana Ref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buFontTx/>
              <a:buChar char="•"/>
              <a:defRPr sz="1200">
                <a:latin typeface="Verdana Ref" pitchFamily="34" charset="0"/>
              </a:defRPr>
            </a:lvl1pPr>
          </a:lstStyle>
          <a:p>
            <a:pPr>
              <a:defRPr/>
            </a:pPr>
            <a:fld id="{2DEA230E-3D37-4453-B1B0-3F5694AD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A230E-3D37-4453-B1B0-3F5694AD76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fld id="{57D266EC-3F1F-4528-9E04-041732F8E38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fld id="{FFE87A15-4F87-4062-A4CB-815186C2772F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fld id="{6735E361-F976-4E3E-823D-82A7A286033E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fld id="{299DF228-D6BE-45E2-866B-6793CAFCB302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F34BCF-8B3D-4BA7-BEA7-5E23B321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1243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9236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580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736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914773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2687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4359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6717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018770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48734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854977"/>
      </p:ext>
    </p:extLst>
  </p:cSld>
  <p:clrMapOvr>
    <a:masterClrMapping/>
  </p:clrMapOvr>
  <p:transition xmlns:p14="http://schemas.microsoft.com/office/powerpoint/2010/main" advClick="0" advTm="9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topbanner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xmlns:p14="http://schemas.microsoft.com/office/powerpoint/2010/main" advClick="0" advTm="9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cid:EE4E0148-DE1F-435B-AABB-424D4591B2AD@wifi.utoledo.edu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utnews.utoledo.edu/index.php/01_18_2013/doctoral-student-lands-national-cancer-institute-fellowship/fowler" TargetMode="External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cid:FE0E64AD-3CE1-47E3-B2C1-8052AE6626A0@wifi.utoledo.edu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oledo.edu/llss/" TargetMode="External"/><Relationship Id="rId4" Type="http://schemas.openxmlformats.org/officeDocument/2006/relationships/hyperlink" Target="https://www.youtube.com/watch?v=LBQEy8648H4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4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sisterspublishing.com/wp-content/uploads/2012/08/blair-bohland.jpg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cid:80887DD3-5250-4CC5-B631-078F5F402033@wifi.utoledo.edu" TargetMode="External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4.jpeg"/><Relationship Id="rId6" Type="http://schemas.openxmlformats.org/officeDocument/2006/relationships/image" Target="../media/image22.jpeg"/><Relationship Id="rId7" Type="http://schemas.openxmlformats.org/officeDocument/2006/relationships/hyperlink" Target="http://www.ceiligirls.com/uploaded_images/Capitol-Building-at-Night,-Washington-DC-738081.jpg" TargetMode="External"/><Relationship Id="rId8" Type="http://schemas.openxmlformats.org/officeDocument/2006/relationships/image" Target="../media/image23.jpeg"/><Relationship Id="rId9" Type="http://schemas.openxmlformats.org/officeDocument/2006/relationships/hyperlink" Target="http://www.hutchinsoncenter.umaine.edu/psychology/images/Phrenology25.jpg" TargetMode="External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152400" y="1219200"/>
            <a:ext cx="8382000" cy="3951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1805" y="1210632"/>
            <a:ext cx="511690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spc="42" dirty="0">
                <a:ln w="12700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  <a:alpha val="33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LLSS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5350" y="1519188"/>
            <a:ext cx="464974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chemeClr val="accent4"/>
                </a:solidFill>
              </a:rPr>
              <a:t>It’s</a:t>
            </a:r>
            <a:r>
              <a:rPr lang="en-US" sz="2531" dirty="0">
                <a:solidFill>
                  <a:schemeClr val="accent4"/>
                </a:solidFill>
              </a:rPr>
              <a:t>  </a:t>
            </a:r>
            <a:r>
              <a:rPr lang="en-US" sz="4050" b="1" dirty="0">
                <a:solidFill>
                  <a:schemeClr val="accent4"/>
                </a:solidFill>
              </a:rPr>
              <a:t>complicated</a:t>
            </a:r>
            <a:r>
              <a:rPr lang="en-US" sz="2531" dirty="0">
                <a:solidFill>
                  <a:schemeClr val="accent4"/>
                </a:solidFill>
              </a:rPr>
              <a:t> </a:t>
            </a:r>
            <a:r>
              <a:rPr lang="en-US" sz="4050" b="1" dirty="0">
                <a:solidFill>
                  <a:schemeClr val="accent4"/>
                </a:solidFill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352800"/>
            <a:ext cx="42260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/>
                </a:solidFill>
              </a:rPr>
              <a:t>make </a:t>
            </a:r>
            <a:r>
              <a:rPr lang="en-US" sz="4050" dirty="0" smtClean="0">
                <a:solidFill>
                  <a:schemeClr val="bg2"/>
                </a:solidFill>
              </a:rPr>
              <a:t>sense </a:t>
            </a:r>
            <a:r>
              <a:rPr lang="en-US" sz="4050" dirty="0">
                <a:solidFill>
                  <a:schemeClr val="bg2"/>
                </a:solidFill>
              </a:rPr>
              <a:t>of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6248400"/>
            <a:ext cx="6500679" cy="235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9" spc="-21" dirty="0">
                <a:solidFill>
                  <a:schemeClr val="accent4"/>
                </a:solidFill>
              </a:rPr>
              <a:t>The world is a complicated place. Prepare yourself in the College of Languages, Literature and Social Sciences.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59" y="5124869"/>
            <a:ext cx="1828800" cy="1028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3595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Students</a:t>
            </a:r>
          </a:p>
          <a:p>
            <a:pPr algn="ctr" eaLnBrk="1" hangingPunct="1"/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 descr="cid:EE4E0148-DE1F-435B-AABB-424D4591B2AD@wifi.utoledo.edu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050540" cy="20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57600" y="2514600"/>
            <a:ext cx="5638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Trey Addison </a:t>
            </a:r>
          </a:p>
          <a:p>
            <a:r>
              <a:rPr lang="en-US" sz="2400" dirty="0"/>
              <a:t>(Sociology Major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dirty="0"/>
              <a:t>Statewide Political Outreach Coordinator for United States Senator Sherrod Brown </a:t>
            </a:r>
          </a:p>
        </p:txBody>
      </p:sp>
    </p:spTree>
    <p:extLst>
      <p:ext uri="{BB962C8B-B14F-4D97-AF65-F5344CB8AC3E}">
        <p14:creationId xmlns:p14="http://schemas.microsoft.com/office/powerpoint/2010/main" val="3896443679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the Social Sciences</a:t>
            </a:r>
          </a:p>
        </p:txBody>
      </p:sp>
      <p:pic>
        <p:nvPicPr>
          <p:cNvPr id="9219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144" name="Diagram 6143"/>
          <p:cNvGraphicFramePr/>
          <p:nvPr>
            <p:extLst>
              <p:ext uri="{D42A27DB-BD31-4B8C-83A1-F6EECF244321}">
                <p14:modId xmlns:p14="http://schemas.microsoft.com/office/powerpoint/2010/main" val="318287082"/>
              </p:ext>
            </p:extLst>
          </p:nvPr>
        </p:nvGraphicFramePr>
        <p:xfrm>
          <a:off x="152400" y="1727200"/>
          <a:ext cx="891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ALUMNI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1"/>
            <a:ext cx="6019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52600" y="3962400"/>
            <a:ext cx="701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Jeffrey </a:t>
            </a:r>
            <a:r>
              <a:rPr lang="en-US" dirty="0" err="1" smtClean="0"/>
              <a:t>Kodysh</a:t>
            </a:r>
            <a:endParaRPr lang="en-US" dirty="0" smtClean="0"/>
          </a:p>
          <a:p>
            <a:r>
              <a:rPr lang="en-US" sz="2800" dirty="0" smtClean="0"/>
              <a:t>(Geography and Planning major)</a:t>
            </a:r>
          </a:p>
          <a:p>
            <a:endParaRPr lang="en-US" sz="2800" dirty="0"/>
          </a:p>
          <a:p>
            <a:r>
              <a:rPr lang="en-US" dirty="0"/>
              <a:t>Research Associate</a:t>
            </a:r>
          </a:p>
          <a:p>
            <a:r>
              <a:rPr lang="en-US" dirty="0"/>
              <a:t>Oak Ridge National </a:t>
            </a:r>
            <a:r>
              <a:rPr lang="en-US" dirty="0" smtClean="0"/>
              <a:t>Laboratory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33572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the Social Sciences</a:t>
            </a:r>
          </a:p>
        </p:txBody>
      </p:sp>
      <p:pic>
        <p:nvPicPr>
          <p:cNvPr id="10243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144" name="Diagram 6143"/>
          <p:cNvGraphicFramePr/>
          <p:nvPr>
            <p:extLst>
              <p:ext uri="{D42A27DB-BD31-4B8C-83A1-F6EECF244321}">
                <p14:modId xmlns:p14="http://schemas.microsoft.com/office/powerpoint/2010/main" val="2628603593"/>
              </p:ext>
            </p:extLst>
          </p:nvPr>
        </p:nvGraphicFramePr>
        <p:xfrm>
          <a:off x="152400" y="1676400"/>
          <a:ext cx="891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1658033"/>
            <a:ext cx="2895599" cy="523220"/>
          </a:xfrm>
          <a:prstGeom prst="rect">
            <a:avLst/>
          </a:prstGeom>
          <a:solidFill>
            <a:srgbClr val="3A348C"/>
          </a:solidFill>
          <a:ln>
            <a:solidFill>
              <a:schemeClr val="accent2">
                <a:tint val="40000"/>
                <a:hueOff val="0"/>
                <a:satOff val="0"/>
                <a:lumOff val="0"/>
                <a:alpha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+mj-lt"/>
              </a:rPr>
              <a:t>POLITICAL SCIENCE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PUBLIC 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181253"/>
            <a:ext cx="2895599" cy="3493264"/>
          </a:xfrm>
          <a:prstGeom prst="rect">
            <a:avLst/>
          </a:prstGeom>
          <a:noFill/>
          <a:ln>
            <a:solidFill>
              <a:schemeClr val="accent2">
                <a:tint val="40000"/>
                <a:hueOff val="0"/>
                <a:satOff val="0"/>
                <a:lumOff val="0"/>
                <a:alpha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City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Management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Legislative Services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Political/Judicial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Staff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Nonprofit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Policy Analyst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Healthcare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Administration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Campaign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Operative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City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Planner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International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Agency </a:t>
            </a: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Officer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Lobbyist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Legislator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Public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Affairs </a:t>
            </a: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Research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Analyst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Political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Commentator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Corporate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Public </a:t>
            </a: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Affairs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Advisor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Foreign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Service Officer</a:t>
            </a:r>
          </a:p>
          <a:p>
            <a:pPr marL="91440" lvl="0">
              <a:buFont typeface="Arial" pitchFamily="34" charset="0"/>
              <a:buChar char="•"/>
            </a:pPr>
            <a:r>
              <a:rPr lang="en-US" sz="1300" b="0" dirty="0" smtClean="0">
                <a:solidFill>
                  <a:schemeClr val="tx1"/>
                </a:solidFill>
                <a:latin typeface="+mn-lt"/>
              </a:rPr>
              <a:t> Mediator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ALUMNI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 descr="Fowle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286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90600" y="1905000"/>
            <a:ext cx="54101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Stephanie Fowler</a:t>
            </a:r>
          </a:p>
          <a:p>
            <a:r>
              <a:rPr lang="en-US" sz="2400" dirty="0" smtClean="0"/>
              <a:t>      (</a:t>
            </a:r>
            <a:r>
              <a:rPr lang="en-US" sz="2400" dirty="0"/>
              <a:t>Psychology Major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algn="ctr"/>
            <a:r>
              <a:rPr lang="en-US" dirty="0" smtClean="0"/>
              <a:t>National </a:t>
            </a:r>
            <a:r>
              <a:rPr lang="en-US" dirty="0"/>
              <a:t>Cancer </a:t>
            </a:r>
            <a:r>
              <a:rPr lang="en-US" dirty="0" smtClean="0"/>
              <a:t>Institute</a:t>
            </a:r>
          </a:p>
          <a:p>
            <a:endParaRPr lang="en-US" dirty="0"/>
          </a:p>
          <a:p>
            <a:pPr algn="ctr"/>
            <a:r>
              <a:rPr lang="en-US" dirty="0"/>
              <a:t>Cancer Prevention and Control Fellowship Program</a:t>
            </a:r>
          </a:p>
        </p:txBody>
      </p:sp>
    </p:spTree>
    <p:extLst>
      <p:ext uri="{BB962C8B-B14F-4D97-AF65-F5344CB8AC3E}">
        <p14:creationId xmlns:p14="http://schemas.microsoft.com/office/powerpoint/2010/main" val="850579938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Interdisciplinary Studies</a:t>
            </a:r>
          </a:p>
        </p:txBody>
      </p:sp>
      <p:pic>
        <p:nvPicPr>
          <p:cNvPr id="11267" name="Picture 9" descr="UT ho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2286000" y="1538288"/>
            <a:ext cx="4572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Africana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American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Asian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Disability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European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Global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Urban Studies</a:t>
            </a:r>
          </a:p>
          <a:p>
            <a:pPr>
              <a:spcBef>
                <a:spcPct val="50000"/>
              </a:spcBef>
            </a:pPr>
            <a:r>
              <a:rPr lang="en-US" sz="2400"/>
              <a:t>Law and Social Thought</a:t>
            </a:r>
          </a:p>
          <a:p>
            <a:pPr>
              <a:spcBef>
                <a:spcPct val="50000"/>
              </a:spcBef>
            </a:pPr>
            <a:r>
              <a:rPr lang="en-US" sz="2400"/>
              <a:t>Women’s and Gender Studies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69" name="Picture 9" descr="Slide Test rev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19200"/>
            <a:ext cx="2057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3363"/>
            <a:ext cx="34290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LLSS Alumni</a:t>
            </a:r>
            <a:endParaRPr lang="en-US" dirty="0"/>
          </a:p>
        </p:txBody>
      </p:sp>
      <p:pic>
        <p:nvPicPr>
          <p:cNvPr id="4" name="Picture 3" descr="lecture for Harvard's Science and Cooking Series, november 28, 2011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4635500" cy="295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133600"/>
            <a:ext cx="2971800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Bill </a:t>
            </a:r>
            <a:r>
              <a:rPr lang="en-US" dirty="0" err="1" smtClean="0"/>
              <a:t>Yosses</a:t>
            </a:r>
            <a:endParaRPr lang="en-US" dirty="0"/>
          </a:p>
          <a:p>
            <a:r>
              <a:rPr lang="en-US" sz="2400" dirty="0" smtClean="0"/>
              <a:t>French Major</a:t>
            </a:r>
          </a:p>
          <a:p>
            <a:endParaRPr lang="en-US" sz="2400" dirty="0"/>
          </a:p>
          <a:p>
            <a:r>
              <a:rPr lang="en-US" dirty="0" smtClean="0"/>
              <a:t>White House Pastry Chef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8600" y="5499100"/>
            <a:ext cx="642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the man President Obama calls “The Crust Master”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256282"/>
      </p:ext>
    </p:extLst>
  </p:cSld>
  <p:clrMapOvr>
    <a:masterClrMapping/>
  </p:clrMapOvr>
  <p:transition xmlns:p14="http://schemas.microsoft.com/office/powerpoint/2010/main" advClick="0" advTm="9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057400" y="33338"/>
            <a:ext cx="708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Interdisciplinary Studies</a:t>
            </a:r>
          </a:p>
        </p:txBody>
      </p:sp>
      <p:pic>
        <p:nvPicPr>
          <p:cNvPr id="12291" name="Picture 9" descr="UT ho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524000" y="1397000"/>
          <a:ext cx="70104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ALUMNI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 descr="D:\MY DOCUMENTS\01 ASSOCIATE DEAN\ALUMNI\OUTSTANDING ALUMNI 2011\Szollosi alt headshot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2291"/>
            <a:ext cx="17907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57524" y="1911816"/>
            <a:ext cx="58578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Matt </a:t>
            </a:r>
            <a:r>
              <a:rPr lang="en-US" dirty="0" err="1" smtClean="0"/>
              <a:t>Szollosi</a:t>
            </a:r>
            <a:endParaRPr lang="en-US" dirty="0" smtClean="0"/>
          </a:p>
          <a:p>
            <a:r>
              <a:rPr lang="en-US" sz="2400" dirty="0" smtClean="0"/>
              <a:t>   (</a:t>
            </a:r>
            <a:r>
              <a:rPr lang="en-US" sz="2400" dirty="0"/>
              <a:t>English Major)</a:t>
            </a:r>
          </a:p>
          <a:p>
            <a:endParaRPr lang="en-US" dirty="0"/>
          </a:p>
          <a:p>
            <a:r>
              <a:rPr lang="en-US" dirty="0" smtClean="0"/>
              <a:t>OH State </a:t>
            </a:r>
            <a:r>
              <a:rPr lang="en-US" dirty="0"/>
              <a:t>House </a:t>
            </a:r>
            <a:r>
              <a:rPr lang="en-US" dirty="0" smtClean="0"/>
              <a:t>Representative </a:t>
            </a:r>
          </a:p>
          <a:p>
            <a:endParaRPr lang="en-US" dirty="0"/>
          </a:p>
          <a:p>
            <a:r>
              <a:rPr lang="en-US" dirty="0"/>
              <a:t>Managing Partner of </a:t>
            </a:r>
            <a:r>
              <a:rPr lang="en-US" dirty="0" err="1"/>
              <a:t>D’Angelo</a:t>
            </a:r>
            <a:r>
              <a:rPr lang="en-US" dirty="0"/>
              <a:t> &amp; </a:t>
            </a:r>
            <a:r>
              <a:rPr lang="en-US" dirty="0" err="1"/>
              <a:t>Szollosi</a:t>
            </a:r>
            <a:r>
              <a:rPr lang="en-US" dirty="0"/>
              <a:t> Co., L.P.A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0143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057400" y="33338"/>
            <a:ext cx="708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Interdisciplinary Studies</a:t>
            </a:r>
          </a:p>
        </p:txBody>
      </p:sp>
      <p:pic>
        <p:nvPicPr>
          <p:cNvPr id="13315" name="Picture 9" descr="UT ho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295400" y="16764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2362200" y="1381125"/>
            <a:ext cx="6324600" cy="6186309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sz="5400" b="0" dirty="0">
                <a:latin typeface="Book Antiqua" pitchFamily="18" charset="0"/>
              </a:rPr>
              <a:t>The College of </a:t>
            </a:r>
            <a:br>
              <a:rPr lang="en-US" sz="5400" b="0" dirty="0">
                <a:latin typeface="Book Antiqua" pitchFamily="18" charset="0"/>
              </a:rPr>
            </a:br>
            <a:r>
              <a:rPr lang="en-US" sz="5400" b="0" dirty="0">
                <a:latin typeface="Book Antiqua" pitchFamily="18" charset="0"/>
              </a:rPr>
              <a:t>Languages, Literature and Social Sciences</a:t>
            </a:r>
          </a:p>
          <a:p>
            <a:pPr algn="ctr" eaLnBrk="1" hangingPunct="1"/>
            <a:endParaRPr lang="en-US" sz="1200" b="0" dirty="0">
              <a:latin typeface="Book Antiqua" pitchFamily="18" charset="0"/>
            </a:endParaRPr>
          </a:p>
          <a:p>
            <a:pPr algn="ctr" eaLnBrk="1" hangingPunct="1"/>
            <a:endParaRPr lang="en-US" b="0" dirty="0">
              <a:latin typeface="Book Antiqua" pitchFamily="18" charset="0"/>
            </a:endParaRPr>
          </a:p>
          <a:p>
            <a:pPr algn="ctr" eaLnBrk="1" hangingPunct="1"/>
            <a:r>
              <a:rPr lang="en-US" b="0" dirty="0" smtClean="0">
                <a:latin typeface="Book Antiqua" pitchFamily="18" charset="0"/>
              </a:rPr>
              <a:t>Fall 2014</a:t>
            </a:r>
            <a:endParaRPr lang="en-US" b="0" dirty="0">
              <a:latin typeface="Book Antiqua" pitchFamily="18" charset="0"/>
            </a:endParaRPr>
          </a:p>
          <a:p>
            <a:pPr algn="ctr" eaLnBrk="1" hangingPunct="1"/>
            <a:r>
              <a:rPr lang="en-US" sz="3200" b="0" dirty="0">
                <a:latin typeface="Book Antiqua" pitchFamily="18" charset="0"/>
              </a:rPr>
              <a:t/>
            </a:r>
            <a:br>
              <a:rPr lang="en-US" sz="3200" b="0" dirty="0">
                <a:latin typeface="Book Antiqua" pitchFamily="18" charset="0"/>
              </a:rPr>
            </a:br>
            <a:endParaRPr lang="en-US" sz="3200" b="0" dirty="0">
              <a:latin typeface="Book Antiqua" pitchFamily="18" charset="0"/>
            </a:endParaRPr>
          </a:p>
          <a:p>
            <a:pPr algn="ctr" eaLnBrk="1" hangingPunct="1"/>
            <a:endParaRPr lang="en-US" sz="3200" b="0" dirty="0">
              <a:latin typeface="Book Antiqua" pitchFamily="18" charset="0"/>
            </a:endParaRPr>
          </a:p>
        </p:txBody>
      </p:sp>
      <p:pic>
        <p:nvPicPr>
          <p:cNvPr id="3075" name="Picture 1050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6" name="Picture 8" descr="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"/>
          <a:stretch>
            <a:fillRect/>
          </a:stretch>
        </p:blipFill>
        <p:spPr bwMode="auto">
          <a:xfrm>
            <a:off x="304800" y="1828800"/>
            <a:ext cx="2057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580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LLSS </a:t>
            </a:r>
            <a:r>
              <a:rPr lang="en-US" dirty="0" err="1" smtClean="0">
                <a:solidFill>
                  <a:schemeClr val="bg1"/>
                </a:solidFill>
              </a:rPr>
              <a:t>Students</a:t>
            </a:r>
            <a:r>
              <a:rPr lang="en-US" dirty="0" err="1" smtClean="0"/>
              <a:t>LLSS</a:t>
            </a:r>
            <a:r>
              <a:rPr lang="en-US" dirty="0" smtClean="0"/>
              <a:t> Stud</a:t>
            </a:r>
            <a:endParaRPr lang="en-US" dirty="0"/>
          </a:p>
        </p:txBody>
      </p:sp>
      <p:pic>
        <p:nvPicPr>
          <p:cNvPr id="4" name="Picture 3" descr="Women in Leadersh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40386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524000"/>
            <a:ext cx="433206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Danielle Stamper</a:t>
            </a:r>
          </a:p>
          <a:p>
            <a:r>
              <a:rPr lang="en-US" dirty="0" err="1" smtClean="0"/>
              <a:t>Fanell</a:t>
            </a:r>
            <a:r>
              <a:rPr lang="en-US" dirty="0" smtClean="0"/>
              <a:t> Williams</a:t>
            </a:r>
          </a:p>
          <a:p>
            <a:r>
              <a:rPr lang="en-US" dirty="0" smtClean="0"/>
              <a:t>Monica </a:t>
            </a:r>
            <a:r>
              <a:rPr lang="en-US" dirty="0" err="1" smtClean="0"/>
              <a:t>Klonowski</a:t>
            </a:r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These three students were </a:t>
            </a:r>
          </a:p>
          <a:p>
            <a:r>
              <a:rPr lang="en-US" sz="2000" dirty="0" smtClean="0"/>
              <a:t>accepted into the New Leadership </a:t>
            </a:r>
          </a:p>
          <a:p>
            <a:r>
              <a:rPr lang="en-US" sz="2000" dirty="0" smtClean="0"/>
              <a:t>Ohio program, designed to </a:t>
            </a:r>
          </a:p>
          <a:p>
            <a:r>
              <a:rPr lang="en-US" sz="2000" dirty="0" smtClean="0"/>
              <a:t>educate and empower college </a:t>
            </a:r>
          </a:p>
          <a:p>
            <a:r>
              <a:rPr lang="en-US" sz="2000" dirty="0" smtClean="0"/>
              <a:t>women to take on public </a:t>
            </a:r>
          </a:p>
          <a:p>
            <a:r>
              <a:rPr lang="en-US" sz="2000" dirty="0" smtClean="0"/>
              <a:t>leadership roles.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900245"/>
      </p:ext>
    </p:extLst>
  </p:cSld>
  <p:clrMapOvr>
    <a:masterClrMapping/>
  </p:clrMapOvr>
  <p:transition xmlns:p14="http://schemas.microsoft.com/office/powerpoint/2010/main" advClick="0" advTm="9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057400" y="33338"/>
            <a:ext cx="708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Interdisciplinary Studies</a:t>
            </a:r>
          </a:p>
        </p:txBody>
      </p:sp>
      <p:pic>
        <p:nvPicPr>
          <p:cNvPr id="14339" name="Picture 9" descr="UT ho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295400" y="1614488"/>
          <a:ext cx="7239000" cy="455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ALUMNI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438400"/>
            <a:ext cx="563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Paula Braun</a:t>
            </a:r>
          </a:p>
          <a:p>
            <a:r>
              <a:rPr lang="en-US" sz="2400" dirty="0"/>
              <a:t>(Women and Gender Studies Major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algn="ctr"/>
            <a:r>
              <a:rPr lang="en-US" dirty="0"/>
              <a:t>Analytics Specialist</a:t>
            </a:r>
          </a:p>
          <a:p>
            <a:pPr algn="ctr"/>
            <a:r>
              <a:rPr lang="en-US" b="0" dirty="0"/>
              <a:t>AAUW Selected Professions Fellow</a:t>
            </a:r>
            <a:endParaRPr lang="en-US" dirty="0"/>
          </a:p>
          <a:p>
            <a:pPr algn="ctr"/>
            <a:r>
              <a:rPr lang="en-US" dirty="0"/>
              <a:t>North Carolina State University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8800"/>
            <a:ext cx="1821180" cy="1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36826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2057400" y="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LEARNING OPPORTUNITIES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Beyond the Classroom</a:t>
            </a:r>
          </a:p>
        </p:txBody>
      </p:sp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2438400" y="1295400"/>
            <a:ext cx="640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r>
              <a:rPr lang="en-US" sz="2400"/>
              <a:t>	Field Experience, Undergraduate 	Research, and Internships</a:t>
            </a:r>
          </a:p>
        </p:txBody>
      </p:sp>
      <p:sp>
        <p:nvSpPr>
          <p:cNvPr id="16388" name="Text Box 20"/>
          <p:cNvSpPr txBox="1">
            <a:spLocks noChangeArrowheads="1"/>
          </p:cNvSpPr>
          <p:nvPr/>
        </p:nvSpPr>
        <p:spPr bwMode="auto">
          <a:xfrm>
            <a:off x="2209800" y="2209800"/>
            <a:ext cx="6629400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/>
              <a:t>Internships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US" sz="2000"/>
              <a:t>Local, Regional, National and International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endParaRPr lang="en-US" sz="200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/>
              <a:t>Study abroad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00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/>
              <a:t>National Conference on Undergraduate Research</a:t>
            </a:r>
          </a:p>
          <a:p>
            <a:pPr eaLnBrk="1" hangingPunct="1">
              <a:lnSpc>
                <a:spcPct val="110000"/>
              </a:lnSpc>
            </a:pPr>
            <a:endParaRPr lang="en-US" sz="200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/>
              <a:t> Undergraduate Summer Research and Creative Activity Program in the Office of Undergraduate Research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00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/>
              <a:t> Undergraduate Brown Bag Research Lunches sponsored by the UT Honors College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000"/>
          </a:p>
        </p:txBody>
      </p:sp>
      <p:pic>
        <p:nvPicPr>
          <p:cNvPr id="16389" name="Picture 24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1295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1082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343400"/>
            <a:ext cx="12525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76200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EXPERIENTIAL LEARNING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435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10" descr="231p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0" y="1295400"/>
            <a:ext cx="258318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6291" y="3429000"/>
            <a:ext cx="7806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Yujin</a:t>
            </a:r>
            <a:r>
              <a:rPr lang="en-US" dirty="0"/>
              <a:t> </a:t>
            </a:r>
            <a:r>
              <a:rPr lang="en-US" dirty="0" smtClean="0"/>
              <a:t>Lee</a:t>
            </a:r>
          </a:p>
          <a:p>
            <a:r>
              <a:rPr lang="en-US" sz="2400" dirty="0" smtClean="0"/>
              <a:t>Geography </a:t>
            </a:r>
            <a:r>
              <a:rPr lang="en-US" sz="2400" dirty="0"/>
              <a:t>and Planning </a:t>
            </a:r>
            <a:r>
              <a:rPr lang="en-US" sz="2400" dirty="0" smtClean="0"/>
              <a:t>major </a:t>
            </a:r>
            <a:endParaRPr lang="en-US" sz="2400" dirty="0"/>
          </a:p>
          <a:p>
            <a:r>
              <a:rPr lang="en-US" dirty="0" smtClean="0"/>
              <a:t>     Internship </a:t>
            </a:r>
            <a:r>
              <a:rPr lang="en-US" dirty="0"/>
              <a:t>with the </a:t>
            </a:r>
            <a:r>
              <a:rPr lang="en-US" dirty="0" smtClean="0"/>
              <a:t>National</a:t>
            </a:r>
          </a:p>
          <a:p>
            <a:r>
              <a:rPr lang="en-US" dirty="0"/>
              <a:t> </a:t>
            </a:r>
            <a:r>
              <a:rPr lang="en-US" dirty="0" smtClean="0"/>
              <a:t>            Geographic Society</a:t>
            </a:r>
          </a:p>
          <a:p>
            <a:r>
              <a:rPr lang="en-US" dirty="0" smtClean="0"/>
              <a:t>              Washington</a:t>
            </a:r>
            <a:r>
              <a:rPr lang="en-US" dirty="0"/>
              <a:t>, D. C.</a:t>
            </a:r>
          </a:p>
        </p:txBody>
      </p:sp>
    </p:spTree>
    <p:extLst>
      <p:ext uri="{BB962C8B-B14F-4D97-AF65-F5344CB8AC3E}">
        <p14:creationId xmlns:p14="http://schemas.microsoft.com/office/powerpoint/2010/main" val="2431976058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7400" y="285750"/>
            <a:ext cx="708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CLASSROOMS  &amp;  FACILITIES</a:t>
            </a:r>
          </a:p>
        </p:txBody>
      </p:sp>
      <p:pic>
        <p:nvPicPr>
          <p:cNvPr id="1741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3434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955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628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7"/>
          <p:cNvSpPr txBox="1">
            <a:spLocks noChangeArrowheads="1"/>
          </p:cNvSpPr>
          <p:nvPr/>
        </p:nvSpPr>
        <p:spPr bwMode="auto">
          <a:xfrm>
            <a:off x="3532188" y="3746500"/>
            <a:ext cx="155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r>
              <a:rPr lang="en-US" sz="1200"/>
              <a:t>UNIVERSITY HALL</a:t>
            </a:r>
          </a:p>
        </p:txBody>
      </p:sp>
      <p:sp>
        <p:nvSpPr>
          <p:cNvPr id="17419" name="TextBox 8"/>
          <p:cNvSpPr txBox="1">
            <a:spLocks noChangeArrowheads="1"/>
          </p:cNvSpPr>
          <p:nvPr/>
        </p:nvSpPr>
        <p:spPr bwMode="auto">
          <a:xfrm>
            <a:off x="5638800" y="64008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r>
              <a:rPr lang="en-US" sz="1200" dirty="0" smtClean="0"/>
              <a:t>SNYDER MEMORIAL</a:t>
            </a:r>
            <a:endParaRPr lang="en-US" sz="1200" dirty="0"/>
          </a:p>
          <a:p>
            <a:pPr eaLnBrk="1" hangingPunct="1"/>
            <a:endParaRPr lang="en-US" dirty="0"/>
          </a:p>
        </p:txBody>
      </p:sp>
      <p:sp>
        <p:nvSpPr>
          <p:cNvPr id="17420" name="TextBox 9"/>
          <p:cNvSpPr txBox="1">
            <a:spLocks noChangeArrowheads="1"/>
          </p:cNvSpPr>
          <p:nvPr/>
        </p:nvSpPr>
        <p:spPr bwMode="auto">
          <a:xfrm>
            <a:off x="381000" y="6553200"/>
            <a:ext cx="3886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r>
              <a:rPr lang="en-US" sz="1200" dirty="0"/>
              <a:t>MEMORIAL FIELD </a:t>
            </a:r>
            <a:r>
              <a:rPr lang="en-US" sz="1200" dirty="0" smtClean="0"/>
              <a:t>HOUSE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285750"/>
            <a:ext cx="708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LLSS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FACULTY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435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161306" y="1465263"/>
            <a:ext cx="5051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sz="2000" dirty="0"/>
              <a:t>Nationally and Internationally</a:t>
            </a:r>
          </a:p>
          <a:p>
            <a:pPr algn="ctr" eaLnBrk="1" hangingPunct="1"/>
            <a:r>
              <a:rPr lang="en-US" sz="2000" dirty="0"/>
              <a:t>Recognized Faculty Work with Students</a:t>
            </a:r>
          </a:p>
          <a:p>
            <a:pPr algn="ctr" eaLnBrk="1" hangingPunct="1"/>
            <a:r>
              <a:rPr lang="en-US" sz="2000" dirty="0"/>
              <a:t>in Teaching, Discovery, and Outreach</a:t>
            </a: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505199"/>
            <a:ext cx="2343150" cy="28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00400"/>
            <a:ext cx="58176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Dr. Samir Abu </a:t>
            </a:r>
            <a:r>
              <a:rPr lang="en-US" sz="2800" dirty="0" err="1" smtClean="0"/>
              <a:t>Absi</a:t>
            </a:r>
            <a:endParaRPr lang="en-US" sz="2800" dirty="0" smtClean="0"/>
          </a:p>
          <a:p>
            <a:r>
              <a:rPr lang="en-US" sz="2800" dirty="0" smtClean="0"/>
              <a:t>       Professor</a:t>
            </a:r>
          </a:p>
          <a:p>
            <a:endParaRPr lang="en-US" sz="2800" dirty="0"/>
          </a:p>
          <a:p>
            <a:r>
              <a:rPr lang="en-US" sz="2800" dirty="0" smtClean="0"/>
              <a:t>Department of English Language</a:t>
            </a:r>
          </a:p>
          <a:p>
            <a:r>
              <a:rPr lang="en-US" sz="2800" dirty="0" smtClean="0"/>
              <a:t>              and Literature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285750"/>
            <a:ext cx="708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LLSS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FACULTY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435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438400" y="1524000"/>
            <a:ext cx="5051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sz="2000" dirty="0"/>
              <a:t>Nationally and Internationally</a:t>
            </a:r>
          </a:p>
          <a:p>
            <a:pPr algn="ctr" eaLnBrk="1" hangingPunct="1"/>
            <a:r>
              <a:rPr lang="en-US" sz="2000" dirty="0"/>
              <a:t>Recognized Faculty Work with Students</a:t>
            </a:r>
          </a:p>
          <a:p>
            <a:pPr algn="ctr" eaLnBrk="1" hangingPunct="1"/>
            <a:r>
              <a:rPr lang="en-US" sz="2000" dirty="0"/>
              <a:t>in Teaching, Discovery, and Outreach</a:t>
            </a: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889275" cy="28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441680"/>
            <a:ext cx="645131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Rubin Patterson</a:t>
            </a:r>
          </a:p>
          <a:p>
            <a:r>
              <a:rPr lang="en-US" sz="2800" dirty="0" smtClean="0"/>
              <a:t>    Associate Professor and Chair</a:t>
            </a:r>
          </a:p>
          <a:p>
            <a:endParaRPr lang="en-US" dirty="0"/>
          </a:p>
          <a:p>
            <a:r>
              <a:rPr lang="en-US" dirty="0" smtClean="0"/>
              <a:t>Department of Anthropology</a:t>
            </a:r>
          </a:p>
          <a:p>
            <a:r>
              <a:rPr lang="en-US" dirty="0"/>
              <a:t> </a:t>
            </a:r>
            <a:r>
              <a:rPr lang="en-US" dirty="0" smtClean="0"/>
              <a:t>          and Sociology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6232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285750"/>
            <a:ext cx="708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LLSS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FACULTY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435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667000" y="1447800"/>
            <a:ext cx="5051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sz="2000" dirty="0"/>
              <a:t>Nationally and Internationally</a:t>
            </a:r>
          </a:p>
          <a:p>
            <a:pPr algn="ctr" eaLnBrk="1" hangingPunct="1"/>
            <a:r>
              <a:rPr lang="en-US" sz="2000" dirty="0"/>
              <a:t>Recognized Faculty Work with Students</a:t>
            </a:r>
          </a:p>
          <a:p>
            <a:pPr algn="ctr" eaLnBrk="1" hangingPunct="1"/>
            <a:r>
              <a:rPr lang="en-US" sz="2000" dirty="0"/>
              <a:t>in Teaching, Discovery, and Outreach</a:t>
            </a:r>
          </a:p>
        </p:txBody>
      </p:sp>
      <p:pic>
        <p:nvPicPr>
          <p:cNvPr id="184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56" y="2463463"/>
            <a:ext cx="177323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3685044"/>
            <a:ext cx="61863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James Ferris</a:t>
            </a:r>
          </a:p>
          <a:p>
            <a:r>
              <a:rPr lang="en-US" sz="2400" dirty="0" smtClean="0"/>
              <a:t>Distinguished Professor and Director</a:t>
            </a:r>
          </a:p>
          <a:p>
            <a:endParaRPr lang="en-US" dirty="0" smtClean="0"/>
          </a:p>
          <a:p>
            <a:r>
              <a:rPr lang="en-US" dirty="0" smtClean="0"/>
              <a:t>Disability Studies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93439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285750"/>
            <a:ext cx="708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LLSS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FACULTY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435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667000" y="1447800"/>
            <a:ext cx="5051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sz="2000" dirty="0"/>
              <a:t>Nationally and Internationally</a:t>
            </a:r>
          </a:p>
          <a:p>
            <a:pPr algn="ctr" eaLnBrk="1" hangingPunct="1"/>
            <a:r>
              <a:rPr lang="en-US" sz="2000" dirty="0"/>
              <a:t>Recognized Faculty Work with Students</a:t>
            </a:r>
          </a:p>
          <a:p>
            <a:pPr algn="ctr" eaLnBrk="1" hangingPunct="1"/>
            <a:r>
              <a:rPr lang="en-US" sz="2000" dirty="0"/>
              <a:t>in Teaching, Discovery, and Outreach</a:t>
            </a:r>
          </a:p>
        </p:txBody>
      </p:sp>
      <p:pic>
        <p:nvPicPr>
          <p:cNvPr id="11" name="Picture 10" descr="cid:FE0E64AD-3CE1-47E3-B2C1-8052AE6626A0@wifi.utoledo.edu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0205"/>
            <a:ext cx="1905000" cy="2166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3276600"/>
            <a:ext cx="51435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Jetsabe Caceres</a:t>
            </a:r>
          </a:p>
          <a:p>
            <a:r>
              <a:rPr lang="en-US" sz="2400" dirty="0"/>
              <a:t>Assistant </a:t>
            </a:r>
            <a:r>
              <a:rPr lang="en-US" sz="2400" dirty="0" smtClean="0"/>
              <a:t>Professor</a:t>
            </a:r>
          </a:p>
          <a:p>
            <a:endParaRPr lang="en-US" sz="2400" dirty="0"/>
          </a:p>
          <a:p>
            <a:r>
              <a:rPr lang="en-US" dirty="0" smtClean="0"/>
              <a:t>     Department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  Political </a:t>
            </a:r>
            <a:r>
              <a:rPr lang="en-US" dirty="0"/>
              <a:t>Science </a:t>
            </a:r>
            <a:r>
              <a:rPr lang="en-US" dirty="0" smtClean="0"/>
              <a:t>&amp; </a:t>
            </a:r>
            <a:r>
              <a:rPr lang="en-US" dirty="0"/>
              <a:t>Public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3993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057400" y="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The Center of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The University of Toledo</a:t>
            </a:r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981200" y="1166813"/>
            <a:ext cx="36576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1800" dirty="0"/>
              <a:t>All undergraduates at The University of Toledo take courses in the College of Languages, Literature and Social Sciences</a:t>
            </a:r>
          </a:p>
          <a:p>
            <a:pPr>
              <a:buFontTx/>
              <a:buChar char="•"/>
            </a:pPr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Many of the University core courses – skill areas of English, humanities, social sciences, and multicultural courses – are housed in the College of Languages, Literature and Social Sciences</a:t>
            </a:r>
          </a:p>
          <a:p>
            <a:r>
              <a:rPr lang="en-US" sz="1800" dirty="0"/>
              <a:t> </a:t>
            </a:r>
          </a:p>
          <a:p>
            <a:pPr>
              <a:buFontTx/>
              <a:buChar char="•"/>
            </a:pPr>
            <a:r>
              <a:rPr lang="en-US" sz="1800" dirty="0"/>
              <a:t>  LLSS offers more </a:t>
            </a:r>
            <a:r>
              <a:rPr lang="en-US" sz="1800" dirty="0" smtClean="0"/>
              <a:t>than </a:t>
            </a:r>
            <a:r>
              <a:rPr lang="en-US" sz="1800" dirty="0"/>
              <a:t>25 Degree Programs in the Humanities, Social Sciences, and Interdisciplinary Studies</a:t>
            </a:r>
          </a:p>
        </p:txBody>
      </p:sp>
      <p:pic>
        <p:nvPicPr>
          <p:cNvPr id="4100" name="Picture 11" descr="student working with math tu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476750"/>
            <a:ext cx="33559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Kareem Mils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639888"/>
            <a:ext cx="33528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UT ho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609850"/>
            <a:ext cx="15176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285750"/>
            <a:ext cx="708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LLSS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FACULTY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435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667000" y="1447800"/>
            <a:ext cx="5051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sz="2000" dirty="0"/>
              <a:t>Nationally and Internationally</a:t>
            </a:r>
          </a:p>
          <a:p>
            <a:pPr algn="ctr" eaLnBrk="1" hangingPunct="1"/>
            <a:r>
              <a:rPr lang="en-US" sz="2000" dirty="0"/>
              <a:t>Recognized Faculty Work with Students</a:t>
            </a:r>
          </a:p>
          <a:p>
            <a:pPr algn="ctr" eaLnBrk="1" hangingPunct="1"/>
            <a:r>
              <a:rPr lang="en-US" sz="2000" dirty="0"/>
              <a:t>in Teaching, Discovery, and Outreach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1524000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7432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Sujata Shetty</a:t>
            </a:r>
          </a:p>
          <a:p>
            <a:r>
              <a:rPr lang="en-US" sz="2400" dirty="0"/>
              <a:t>Associate Professor</a:t>
            </a:r>
          </a:p>
          <a:p>
            <a:endParaRPr lang="en-US" dirty="0" smtClean="0"/>
          </a:p>
          <a:p>
            <a:r>
              <a:rPr lang="en-US" dirty="0" smtClean="0"/>
              <a:t>        Department </a:t>
            </a:r>
            <a:r>
              <a:rPr lang="en-US" dirty="0"/>
              <a:t>of Geography and Planning</a:t>
            </a:r>
          </a:p>
        </p:txBody>
      </p:sp>
    </p:spTree>
    <p:extLst>
      <p:ext uri="{BB962C8B-B14F-4D97-AF65-F5344CB8AC3E}">
        <p14:creationId xmlns:p14="http://schemas.microsoft.com/office/powerpoint/2010/main" val="671658608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76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85800" y="3962400"/>
            <a:ext cx="7772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/>
              <a:t>Discover the World through the College of Languages, Literature and Social Sciences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066800" y="607218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/>
            <a:r>
              <a:rPr lang="en-US" sz="2400" dirty="0" smtClean="0"/>
              <a:t>Visit our website at </a:t>
            </a:r>
            <a:r>
              <a:rPr lang="en-US" sz="2400" dirty="0" smtClean="0">
                <a:hlinkClick r:id="rId3"/>
              </a:rPr>
              <a:t>http://www.utoledo.edu/llss/</a:t>
            </a:r>
            <a:endParaRPr lang="en-US" sz="2400" dirty="0" smtClean="0"/>
          </a:p>
          <a:p>
            <a:pPr eaLnBrk="1" hangingPunct="1"/>
            <a:r>
              <a:rPr lang="en-US" sz="2400" u="sng" dirty="0">
                <a:hlinkClick r:id="rId4"/>
              </a:rPr>
              <a:t>https://www.youtube.com/watch?v=LBQEy8648H4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tudy Abroad 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454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Ge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va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057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124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Humanities</a:t>
            </a:r>
          </a:p>
        </p:txBody>
      </p:sp>
      <p:pic>
        <p:nvPicPr>
          <p:cNvPr id="5127" name="Picture 8" descr="UT hor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209800" y="1276350"/>
            <a:ext cx="35052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English Language and Literature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Foreign Languages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History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Philosophy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Religious Studies</a:t>
            </a:r>
          </a:p>
        </p:txBody>
      </p:sp>
      <p:pic>
        <p:nvPicPr>
          <p:cNvPr id="5129" name="Picture 13" descr="Scales of Justice - View #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1552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Opportuni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292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the Humanities</a:t>
            </a:r>
          </a:p>
        </p:txBody>
      </p:sp>
      <p:pic>
        <p:nvPicPr>
          <p:cNvPr id="6147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990600" y="1524000"/>
          <a:ext cx="74676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Students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 descr="http://www.martinsisterspublishing.com/wp-content/uploads/2012/08/blair-bohland-179x30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209800"/>
            <a:ext cx="1704340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MY DOCUMENTS\01 ASSOCIATE DEAN\RECRUITMENT\2013 STUDENTS AND ALUMS\SOUL HUNTER ENGLISH GRAD BOOK COVE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8999"/>
            <a:ext cx="2508885" cy="2508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7999" y="1752600"/>
            <a:ext cx="31854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Blair </a:t>
            </a:r>
            <a:r>
              <a:rPr lang="en-US" dirty="0" err="1"/>
              <a:t>Bohland</a:t>
            </a:r>
            <a:endParaRPr lang="en-US" dirty="0"/>
          </a:p>
          <a:p>
            <a:pPr algn="ctr"/>
            <a:r>
              <a:rPr lang="en-US" sz="2400" dirty="0"/>
              <a:t>(English Major)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Author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20431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Careers in the Humanities</a:t>
            </a: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685800" y="14478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LLSS ALUMNI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8" descr="UT ho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 descr="cid:80887DD3-5250-4CC5-B631-078F5F402033@wifi.utoledo.edu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" y="1347152"/>
            <a:ext cx="2289810" cy="2487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95600" y="2667000"/>
            <a:ext cx="33647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Musafra</a:t>
            </a:r>
            <a:endParaRPr lang="en-US" dirty="0"/>
          </a:p>
          <a:p>
            <a:pPr algn="ctr"/>
            <a:r>
              <a:rPr lang="en-US" sz="2400" dirty="0" smtClean="0"/>
              <a:t>(Philosophy Major)</a:t>
            </a:r>
            <a:endParaRPr lang="en-US" sz="2400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Publisher</a:t>
            </a:r>
            <a:endParaRPr lang="en-US" dirty="0"/>
          </a:p>
          <a:p>
            <a:pPr algn="ctr"/>
            <a:r>
              <a:rPr lang="en-US" dirty="0" err="1"/>
              <a:t>Musafra</a:t>
            </a:r>
            <a:r>
              <a:rPr lang="en-US" dirty="0"/>
              <a:t> Press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33800"/>
            <a:ext cx="19240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9193"/>
      </p:ext>
    </p:extLst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514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2057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Social Sciences</a:t>
            </a:r>
          </a:p>
        </p:txBody>
      </p:sp>
      <p:pic>
        <p:nvPicPr>
          <p:cNvPr id="8197" name="Picture 7" descr="Test 1 revis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057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UT hor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133600" y="1371600"/>
            <a:ext cx="32004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333367"/>
                </a:solidFill>
                <a:latin typeface="Verdana Ref"/>
              </a:defRPr>
            </a:lvl1pPr>
            <a:lvl2pPr marL="742950" indent="-285750" eaLnBrk="0" hangingPunct="0">
              <a:defRPr sz="3600" b="1">
                <a:solidFill>
                  <a:srgbClr val="333367"/>
                </a:solidFill>
                <a:latin typeface="Verdana Ref"/>
              </a:defRPr>
            </a:lvl2pPr>
            <a:lvl3pPr marL="11430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3pPr>
            <a:lvl4pPr marL="16002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4pPr>
            <a:lvl5pPr marL="2057400" indent="-228600" eaLnBrk="0" hangingPunct="0">
              <a:defRPr sz="3600" b="1">
                <a:solidFill>
                  <a:srgbClr val="333367"/>
                </a:solidFill>
                <a:latin typeface="Verdana Re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67"/>
                </a:solidFill>
                <a:latin typeface="Verdana Ref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Economics</a:t>
            </a:r>
            <a:endParaRPr 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Geography and Planning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Political Science and Public Administration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Psychology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Sociology and Anthropology</a:t>
            </a:r>
          </a:p>
        </p:txBody>
      </p:sp>
      <p:pic>
        <p:nvPicPr>
          <p:cNvPr id="8200" name="Picture 10" descr="studi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Capitol-Building-at-Night,-Washington-DC-73808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209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Phrenology2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509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SOC P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 advTm="9000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333367"/>
            </a:solidFill>
            <a:effectLst/>
            <a:latin typeface="Verdana Re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333367"/>
            </a:solidFill>
            <a:effectLst/>
            <a:latin typeface="Verdana Ref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Macintosh PowerPoint</Application>
  <PresentationFormat>On-screen Show (4:3)</PresentationFormat>
  <Paragraphs>399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2013-01-31T18:29:50Z</dcterms:created>
  <dcterms:modified xsi:type="dcterms:W3CDTF">2014-10-17T16:04:36Z</dcterms:modified>
  <cp:contentStatus/>
</cp:coreProperties>
</file>