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4"/>
    <p:sldMasterId id="2147483705" r:id="rId5"/>
  </p:sldMasterIdLst>
  <p:notesMasterIdLst>
    <p:notesMasterId r:id="rId13"/>
  </p:notesMasterIdLst>
  <p:sldIdLst>
    <p:sldId id="276" r:id="rId6"/>
    <p:sldId id="278" r:id="rId7"/>
    <p:sldId id="279" r:id="rId8"/>
    <p:sldId id="280" r:id="rId9"/>
    <p:sldId id="277" r:id="rId10"/>
    <p:sldId id="281" r:id="rId11"/>
    <p:sldId id="282" r:id="rId12"/>
  </p:sldIdLst>
  <p:sldSz cx="12192000" cy="6858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Roboto Slab" pitchFamily="2" charset="0"/>
      <p:regular r:id="rId18"/>
      <p:bold r:id="rId19"/>
    </p:embeddedFont>
    <p:embeddedFont>
      <p:font typeface="Roboto Slab Thin" pitchFamily="2" charset="0"/>
      <p:regular r:id="rId20"/>
    </p:embeddedFont>
    <p:embeddedFont>
      <p:font typeface="Source Sans Pro" panose="020B0503030403020204" pitchFamily="34" charset="0"/>
      <p:regular r:id="rId21"/>
      <p:bold r:id="rId22"/>
      <p:italic r:id="rId23"/>
      <p:boldItalic r:id="rId24"/>
    </p:embeddedFont>
    <p:embeddedFont>
      <p:font typeface="Source Sans Pro Black" panose="020B0503030403020204" pitchFamily="34" charset="0"/>
      <p:bold r:id="rId25"/>
      <p:italic r:id="rId26"/>
      <p:boldItalic r:id="rId27"/>
    </p:embeddedFont>
    <p:embeddedFont>
      <p:font typeface="Source Sans Pro Light" panose="020B0403030403020204" pitchFamily="34" charset="0"/>
      <p:regular r:id="rId28"/>
      <p:italic r:id="rId29"/>
    </p:embeddedFont>
    <p:embeddedFont>
      <p:font typeface="Source Sans Pro Regular" panose="020B0503030403020204" pitchFamily="34" charset="0"/>
      <p:regular r:id="rId30"/>
      <p:bold r:id="rId31"/>
      <p:italic r:id="rId32"/>
      <p:boldItalic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36"/>
    <p:restoredTop sz="95170"/>
  </p:normalViewPr>
  <p:slideViewPr>
    <p:cSldViewPr snapToGrid="0" snapToObjects="1">
      <p:cViewPr varScale="1">
        <p:scale>
          <a:sx n="125" d="100"/>
          <a:sy n="125" d="100"/>
        </p:scale>
        <p:origin x="88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21" Type="http://schemas.openxmlformats.org/officeDocument/2006/relationships/font" Target="fonts/font8.fntdata"/><Relationship Id="rId34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font" Target="fonts/font20.fntdata"/><Relationship Id="rId38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11.fntdata"/><Relationship Id="rId32" Type="http://schemas.openxmlformats.org/officeDocument/2006/relationships/font" Target="fonts/font19.fntdata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36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font" Target="fonts/font6.fntdata"/><Relationship Id="rId31" Type="http://schemas.openxmlformats.org/officeDocument/2006/relationships/font" Target="fonts/font18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font" Target="fonts/font17.fntdata"/><Relationship Id="rId35" Type="http://schemas.openxmlformats.org/officeDocument/2006/relationships/viewProps" Target="viewProp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lnar, James A" userId="2bbf06e6-f259-40a7-8fbe-1d221b4ce083" providerId="ADAL" clId="{7ED1B759-8E93-BC4A-9891-8D8C3F9174E5}"/>
    <pc:docChg chg="modSld">
      <pc:chgData name="Molnar, James A" userId="2bbf06e6-f259-40a7-8fbe-1d221b4ce083" providerId="ADAL" clId="{7ED1B759-8E93-BC4A-9891-8D8C3F9174E5}" dt="2020-09-22T19:06:23.690" v="6" actId="20577"/>
      <pc:docMkLst>
        <pc:docMk/>
      </pc:docMkLst>
      <pc:sldChg chg="modSp mod">
        <pc:chgData name="Molnar, James A" userId="2bbf06e6-f259-40a7-8fbe-1d221b4ce083" providerId="ADAL" clId="{7ED1B759-8E93-BC4A-9891-8D8C3F9174E5}" dt="2020-09-22T19:06:23.690" v="6" actId="20577"/>
        <pc:sldMkLst>
          <pc:docMk/>
          <pc:sldMk cId="2952630373" sldId="281"/>
        </pc:sldMkLst>
        <pc:spChg chg="mod">
          <ac:chgData name="Molnar, James A" userId="2bbf06e6-f259-40a7-8fbe-1d221b4ce083" providerId="ADAL" clId="{7ED1B759-8E93-BC4A-9891-8D8C3F9174E5}" dt="2020-09-22T19:06:23.690" v="6" actId="20577"/>
          <ac:spMkLst>
            <pc:docMk/>
            <pc:sldMk cId="2952630373" sldId="281"/>
            <ac:spMk id="2" creationId="{05F4DA1D-966C-0344-BBA3-CC3ABFDA6031}"/>
          </ac:spMkLst>
        </pc:spChg>
      </pc:sldChg>
    </pc:docChg>
  </pc:docChgLst>
  <pc:docChgLst>
    <pc:chgData name="Molnar, James A" userId="2bbf06e6-f259-40a7-8fbe-1d221b4ce083" providerId="ADAL" clId="{DB8F6EE6-2F82-6D48-ACB6-0114A79DECE4}"/>
    <pc:docChg chg="undo custSel delSld modSld addMainMaster delMainMaster modMainMaster">
      <pc:chgData name="Molnar, James A" userId="2bbf06e6-f259-40a7-8fbe-1d221b4ce083" providerId="ADAL" clId="{DB8F6EE6-2F82-6D48-ACB6-0114A79DECE4}" dt="2020-09-29T23:20:15.024" v="504" actId="2696"/>
      <pc:docMkLst>
        <pc:docMk/>
      </pc:docMkLst>
      <pc:sldChg chg="setBg">
        <pc:chgData name="Molnar, James A" userId="2bbf06e6-f259-40a7-8fbe-1d221b4ce083" providerId="ADAL" clId="{DB8F6EE6-2F82-6D48-ACB6-0114A79DECE4}" dt="2020-09-15T22:04:11.853" v="334" actId="18331"/>
        <pc:sldMkLst>
          <pc:docMk/>
          <pc:sldMk cId="3963398562" sldId="276"/>
        </pc:sldMkLst>
      </pc:sldChg>
      <pc:sldChg chg="setBg">
        <pc:chgData name="Molnar, James A" userId="2bbf06e6-f259-40a7-8fbe-1d221b4ce083" providerId="ADAL" clId="{DB8F6EE6-2F82-6D48-ACB6-0114A79DECE4}" dt="2020-09-15T22:04:11.853" v="334" actId="18331"/>
        <pc:sldMkLst>
          <pc:docMk/>
          <pc:sldMk cId="1816091664" sldId="278"/>
        </pc:sldMkLst>
      </pc:sldChg>
      <pc:sldChg chg="modSp mod setBg">
        <pc:chgData name="Molnar, James A" userId="2bbf06e6-f259-40a7-8fbe-1d221b4ce083" providerId="ADAL" clId="{DB8F6EE6-2F82-6D48-ACB6-0114A79DECE4}" dt="2020-09-16T00:09:25.631" v="500" actId="20577"/>
        <pc:sldMkLst>
          <pc:docMk/>
          <pc:sldMk cId="4231397240" sldId="279"/>
        </pc:sldMkLst>
        <pc:spChg chg="mod">
          <ac:chgData name="Molnar, James A" userId="2bbf06e6-f259-40a7-8fbe-1d221b4ce083" providerId="ADAL" clId="{DB8F6EE6-2F82-6D48-ACB6-0114A79DECE4}" dt="2020-09-16T00:09:21.860" v="498" actId="20577"/>
          <ac:spMkLst>
            <pc:docMk/>
            <pc:sldMk cId="4231397240" sldId="279"/>
            <ac:spMk id="2" creationId="{C481BB70-679E-DF41-9E0B-72ED037E2E8C}"/>
          </ac:spMkLst>
        </pc:spChg>
        <pc:spChg chg="mod">
          <ac:chgData name="Molnar, James A" userId="2bbf06e6-f259-40a7-8fbe-1d221b4ce083" providerId="ADAL" clId="{DB8F6EE6-2F82-6D48-ACB6-0114A79DECE4}" dt="2020-09-16T00:09:23.818" v="499" actId="20577"/>
          <ac:spMkLst>
            <pc:docMk/>
            <pc:sldMk cId="4231397240" sldId="279"/>
            <ac:spMk id="3" creationId="{6A8E4BDE-06BB-214F-8A5B-D580228FA5BA}"/>
          </ac:spMkLst>
        </pc:spChg>
        <pc:spChg chg="mod">
          <ac:chgData name="Molnar, James A" userId="2bbf06e6-f259-40a7-8fbe-1d221b4ce083" providerId="ADAL" clId="{DB8F6EE6-2F82-6D48-ACB6-0114A79DECE4}" dt="2020-09-16T00:09:25.631" v="500" actId="20577"/>
          <ac:spMkLst>
            <pc:docMk/>
            <pc:sldMk cId="4231397240" sldId="279"/>
            <ac:spMk id="4" creationId="{CD14B728-11DC-F647-BB9F-82BD01F414C2}"/>
          </ac:spMkLst>
        </pc:spChg>
      </pc:sldChg>
      <pc:sldChg chg="setBg">
        <pc:chgData name="Molnar, James A" userId="2bbf06e6-f259-40a7-8fbe-1d221b4ce083" providerId="ADAL" clId="{DB8F6EE6-2F82-6D48-ACB6-0114A79DECE4}" dt="2020-09-15T22:04:11.853" v="334" actId="18331"/>
        <pc:sldMkLst>
          <pc:docMk/>
          <pc:sldMk cId="1095095446" sldId="280"/>
        </pc:sldMkLst>
      </pc:sldChg>
      <pc:sldChg chg="setBg">
        <pc:chgData name="Molnar, James A" userId="2bbf06e6-f259-40a7-8fbe-1d221b4ce083" providerId="ADAL" clId="{DB8F6EE6-2F82-6D48-ACB6-0114A79DECE4}" dt="2020-09-15T22:04:11.853" v="334" actId="18331"/>
        <pc:sldMkLst>
          <pc:docMk/>
          <pc:sldMk cId="2952630373" sldId="281"/>
        </pc:sldMkLst>
      </pc:sldChg>
      <pc:sldChg chg="setBg">
        <pc:chgData name="Molnar, James A" userId="2bbf06e6-f259-40a7-8fbe-1d221b4ce083" providerId="ADAL" clId="{DB8F6EE6-2F82-6D48-ACB6-0114A79DECE4}" dt="2020-09-15T22:04:11.853" v="334" actId="18331"/>
        <pc:sldMkLst>
          <pc:docMk/>
          <pc:sldMk cId="2990038947" sldId="282"/>
        </pc:sldMkLst>
      </pc:sldChg>
      <pc:sldChg chg="del setBg">
        <pc:chgData name="Molnar, James A" userId="2bbf06e6-f259-40a7-8fbe-1d221b4ce083" providerId="ADAL" clId="{DB8F6EE6-2F82-6D48-ACB6-0114A79DECE4}" dt="2020-09-29T23:20:00.310" v="501" actId="2696"/>
        <pc:sldMkLst>
          <pc:docMk/>
          <pc:sldMk cId="1876852298" sldId="283"/>
        </pc:sldMkLst>
      </pc:sldChg>
      <pc:sldChg chg="del setBg">
        <pc:chgData name="Molnar, James A" userId="2bbf06e6-f259-40a7-8fbe-1d221b4ce083" providerId="ADAL" clId="{DB8F6EE6-2F82-6D48-ACB6-0114A79DECE4}" dt="2020-09-29T23:20:01.930" v="502" actId="2696"/>
        <pc:sldMkLst>
          <pc:docMk/>
          <pc:sldMk cId="3693106254" sldId="284"/>
        </pc:sldMkLst>
      </pc:sldChg>
      <pc:sldMasterChg chg="addSp delSp modSp mod addSldLayout delSldLayout modSldLayout">
        <pc:chgData name="Molnar, James A" userId="2bbf06e6-f259-40a7-8fbe-1d221b4ce083" providerId="ADAL" clId="{DB8F6EE6-2F82-6D48-ACB6-0114A79DECE4}" dt="2020-09-29T23:20:15.024" v="504" actId="2696"/>
        <pc:sldMasterMkLst>
          <pc:docMk/>
          <pc:sldMasterMk cId="3498810350" sldId="2147483648"/>
        </pc:sldMasterMkLst>
        <pc:spChg chg="mod">
          <ac:chgData name="Molnar, James A" userId="2bbf06e6-f259-40a7-8fbe-1d221b4ce083" providerId="ADAL" clId="{DB8F6EE6-2F82-6D48-ACB6-0114A79DECE4}" dt="2020-09-15T21:30:36.731" v="105" actId="1076"/>
          <ac:spMkLst>
            <pc:docMk/>
            <pc:sldMasterMk cId="3498810350" sldId="2147483648"/>
            <ac:spMk id="6" creationId="{6D3DB87A-3292-4443-806E-4FEB222394A5}"/>
          </ac:spMkLst>
        </pc:spChg>
        <pc:spChg chg="add mod topLvl">
          <ac:chgData name="Molnar, James A" userId="2bbf06e6-f259-40a7-8fbe-1d221b4ce083" providerId="ADAL" clId="{DB8F6EE6-2F82-6D48-ACB6-0114A79DECE4}" dt="2020-09-15T22:04:36.559" v="335" actId="165"/>
          <ac:spMkLst>
            <pc:docMk/>
            <pc:sldMasterMk cId="3498810350" sldId="2147483648"/>
            <ac:spMk id="8" creationId="{77B16F16-82A4-BE40-B351-7EF6166CB5B7}"/>
          </ac:spMkLst>
        </pc:spChg>
        <pc:grpChg chg="add del mod">
          <ac:chgData name="Molnar, James A" userId="2bbf06e6-f259-40a7-8fbe-1d221b4ce083" providerId="ADAL" clId="{DB8F6EE6-2F82-6D48-ACB6-0114A79DECE4}" dt="2020-09-15T22:04:36.559" v="335" actId="165"/>
          <ac:grpSpMkLst>
            <pc:docMk/>
            <pc:sldMasterMk cId="3498810350" sldId="2147483648"/>
            <ac:grpSpMk id="9" creationId="{473F941A-CAB2-EE4F-83E8-FD244ADA5695}"/>
          </ac:grpSpMkLst>
        </pc:grpChg>
        <pc:picChg chg="add mod topLvl">
          <ac:chgData name="Molnar, James A" userId="2bbf06e6-f259-40a7-8fbe-1d221b4ce083" providerId="ADAL" clId="{DB8F6EE6-2F82-6D48-ACB6-0114A79DECE4}" dt="2020-09-15T22:04:46.340" v="336" actId="14826"/>
          <ac:picMkLst>
            <pc:docMk/>
            <pc:sldMasterMk cId="3498810350" sldId="2147483648"/>
            <ac:picMk id="5" creationId="{25A9EBE8-88B2-8546-AC47-5AE712187039}"/>
          </ac:picMkLst>
        </pc:picChg>
        <pc:picChg chg="add del mod">
          <ac:chgData name="Molnar, James A" userId="2bbf06e6-f259-40a7-8fbe-1d221b4ce083" providerId="ADAL" clId="{DB8F6EE6-2F82-6D48-ACB6-0114A79DECE4}" dt="2020-09-15T21:49:10.241" v="234" actId="478"/>
          <ac:picMkLst>
            <pc:docMk/>
            <pc:sldMasterMk cId="3498810350" sldId="2147483648"/>
            <ac:picMk id="7" creationId="{24A3ECF7-EBBB-7947-9BA2-4BC7450FA5CE}"/>
          </ac:picMkLst>
        </pc:picChg>
        <pc:sldLayoutChg chg="delSp mod setBg">
          <pc:chgData name="Molnar, James A" userId="2bbf06e6-f259-40a7-8fbe-1d221b4ce083" providerId="ADAL" clId="{DB8F6EE6-2F82-6D48-ACB6-0114A79DECE4}" dt="2020-09-15T22:04:11.853" v="334" actId="18331"/>
          <pc:sldLayoutMkLst>
            <pc:docMk/>
            <pc:sldMasterMk cId="3498810350" sldId="2147483648"/>
            <pc:sldLayoutMk cId="3086009368" sldId="2147483649"/>
          </pc:sldLayoutMkLst>
          <pc:picChg chg="del">
            <ac:chgData name="Molnar, James A" userId="2bbf06e6-f259-40a7-8fbe-1d221b4ce083" providerId="ADAL" clId="{DB8F6EE6-2F82-6D48-ACB6-0114A79DECE4}" dt="2020-09-15T21:26:51.435" v="35" actId="478"/>
            <ac:picMkLst>
              <pc:docMk/>
              <pc:sldMasterMk cId="3498810350" sldId="2147483648"/>
              <pc:sldLayoutMk cId="3086009368" sldId="2147483649"/>
              <ac:picMk id="8" creationId="{622E087C-204A-E14F-8CE4-A77AEDE3E735}"/>
            </ac:picMkLst>
          </pc:picChg>
        </pc:sldLayoutChg>
        <pc:sldLayoutChg chg="delSp mod">
          <pc:chgData name="Molnar, James A" userId="2bbf06e6-f259-40a7-8fbe-1d221b4ce083" providerId="ADAL" clId="{DB8F6EE6-2F82-6D48-ACB6-0114A79DECE4}" dt="2020-09-15T21:27:57.469" v="57" actId="478"/>
          <pc:sldLayoutMkLst>
            <pc:docMk/>
            <pc:sldMasterMk cId="3498810350" sldId="2147483648"/>
            <pc:sldLayoutMk cId="1239547060" sldId="2147483650"/>
          </pc:sldLayoutMkLst>
          <pc:picChg chg="del">
            <ac:chgData name="Molnar, James A" userId="2bbf06e6-f259-40a7-8fbe-1d221b4ce083" providerId="ADAL" clId="{DB8F6EE6-2F82-6D48-ACB6-0114A79DECE4}" dt="2020-09-15T21:27:57.469" v="57" actId="478"/>
            <ac:picMkLst>
              <pc:docMk/>
              <pc:sldMasterMk cId="3498810350" sldId="2147483648"/>
              <pc:sldLayoutMk cId="1239547060" sldId="2147483650"/>
              <ac:picMk id="7" creationId="{71666DFD-6DB9-5F41-8677-6A77067F65F2}"/>
            </ac:picMkLst>
          </pc:picChg>
        </pc:sldLayoutChg>
        <pc:sldLayoutChg chg="delSp mod">
          <pc:chgData name="Molnar, James A" userId="2bbf06e6-f259-40a7-8fbe-1d221b4ce083" providerId="ADAL" clId="{DB8F6EE6-2F82-6D48-ACB6-0114A79DECE4}" dt="2020-09-15T21:27:10.829" v="42" actId="478"/>
          <pc:sldLayoutMkLst>
            <pc:docMk/>
            <pc:sldMasterMk cId="3498810350" sldId="2147483648"/>
            <pc:sldLayoutMk cId="3141589518" sldId="2147483651"/>
          </pc:sldLayoutMkLst>
          <pc:picChg chg="del">
            <ac:chgData name="Molnar, James A" userId="2bbf06e6-f259-40a7-8fbe-1d221b4ce083" providerId="ADAL" clId="{DB8F6EE6-2F82-6D48-ACB6-0114A79DECE4}" dt="2020-09-15T21:27:10.829" v="42" actId="478"/>
            <ac:picMkLst>
              <pc:docMk/>
              <pc:sldMasterMk cId="3498810350" sldId="2147483648"/>
              <pc:sldLayoutMk cId="3141589518" sldId="2147483651"/>
              <ac:picMk id="7" creationId="{00036C52-EB71-B54A-AFAC-E1747C028A49}"/>
            </ac:picMkLst>
          </pc:picChg>
        </pc:sldLayoutChg>
        <pc:sldLayoutChg chg="addSp delSp modSp mod">
          <pc:chgData name="Molnar, James A" userId="2bbf06e6-f259-40a7-8fbe-1d221b4ce083" providerId="ADAL" clId="{DB8F6EE6-2F82-6D48-ACB6-0114A79DECE4}" dt="2020-09-15T22:05:54.850" v="348"/>
          <pc:sldLayoutMkLst>
            <pc:docMk/>
            <pc:sldMasterMk cId="3498810350" sldId="2147483648"/>
            <pc:sldLayoutMk cId="2059437741" sldId="2147483652"/>
          </pc:sldLayoutMkLst>
          <pc:spChg chg="add mod">
            <ac:chgData name="Molnar, James A" userId="2bbf06e6-f259-40a7-8fbe-1d221b4ce083" providerId="ADAL" clId="{DB8F6EE6-2F82-6D48-ACB6-0114A79DECE4}" dt="2020-09-15T22:02:49.081" v="328"/>
            <ac:spMkLst>
              <pc:docMk/>
              <pc:sldMasterMk cId="3498810350" sldId="2147483648"/>
              <pc:sldLayoutMk cId="2059437741" sldId="2147483652"/>
              <ac:spMk id="8" creationId="{AA24AFE4-BAFB-7D4D-806F-84E5610D1E80}"/>
            </ac:spMkLst>
          </pc:spChg>
          <pc:picChg chg="add del mod">
            <ac:chgData name="Molnar, James A" userId="2bbf06e6-f259-40a7-8fbe-1d221b4ce083" providerId="ADAL" clId="{DB8F6EE6-2F82-6D48-ACB6-0114A79DECE4}" dt="2020-09-15T22:05:54.470" v="347" actId="478"/>
            <ac:picMkLst>
              <pc:docMk/>
              <pc:sldMasterMk cId="3498810350" sldId="2147483648"/>
              <pc:sldLayoutMk cId="2059437741" sldId="2147483652"/>
              <ac:picMk id="9" creationId="{238CD8A0-178B-314B-9773-18ABB3715684}"/>
            </ac:picMkLst>
          </pc:picChg>
          <pc:picChg chg="del">
            <ac:chgData name="Molnar, James A" userId="2bbf06e6-f259-40a7-8fbe-1d221b4ce083" providerId="ADAL" clId="{DB8F6EE6-2F82-6D48-ACB6-0114A79DECE4}" dt="2020-09-15T21:28:35.808" v="71" actId="478"/>
            <ac:picMkLst>
              <pc:docMk/>
              <pc:sldMasterMk cId="3498810350" sldId="2147483648"/>
              <pc:sldLayoutMk cId="2059437741" sldId="2147483652"/>
              <ac:picMk id="9" creationId="{5DBCE971-1B57-BC4E-B111-DCA9EEFD0EDF}"/>
            </ac:picMkLst>
          </pc:picChg>
          <pc:picChg chg="add mod">
            <ac:chgData name="Molnar, James A" userId="2bbf06e6-f259-40a7-8fbe-1d221b4ce083" providerId="ADAL" clId="{DB8F6EE6-2F82-6D48-ACB6-0114A79DECE4}" dt="2020-09-15T22:05:54.850" v="348"/>
            <ac:picMkLst>
              <pc:docMk/>
              <pc:sldMasterMk cId="3498810350" sldId="2147483648"/>
              <pc:sldLayoutMk cId="2059437741" sldId="2147483652"/>
              <ac:picMk id="10" creationId="{3AB75531-5CEC-3A42-A943-3494C8ED2D72}"/>
            </ac:picMkLst>
          </pc:picChg>
        </pc:sldLayoutChg>
        <pc:sldLayoutChg chg="addSp delSp modSp mod">
          <pc:chgData name="Molnar, James A" userId="2bbf06e6-f259-40a7-8fbe-1d221b4ce083" providerId="ADAL" clId="{DB8F6EE6-2F82-6D48-ACB6-0114A79DECE4}" dt="2020-09-15T22:05:59.827" v="350"/>
          <pc:sldLayoutMkLst>
            <pc:docMk/>
            <pc:sldMasterMk cId="3498810350" sldId="2147483648"/>
            <pc:sldLayoutMk cId="3368083772" sldId="2147483653"/>
          </pc:sldLayoutMkLst>
          <pc:spChg chg="add mod">
            <ac:chgData name="Molnar, James A" userId="2bbf06e6-f259-40a7-8fbe-1d221b4ce083" providerId="ADAL" clId="{DB8F6EE6-2F82-6D48-ACB6-0114A79DECE4}" dt="2020-09-15T22:02:50.795" v="329"/>
            <ac:spMkLst>
              <pc:docMk/>
              <pc:sldMasterMk cId="3498810350" sldId="2147483648"/>
              <pc:sldLayoutMk cId="3368083772" sldId="2147483653"/>
              <ac:spMk id="9" creationId="{0A291DE2-470C-9141-8566-5022950F74AA}"/>
            </ac:spMkLst>
          </pc:spChg>
          <pc:picChg chg="del">
            <ac:chgData name="Molnar, James A" userId="2bbf06e6-f259-40a7-8fbe-1d221b4ce083" providerId="ADAL" clId="{DB8F6EE6-2F82-6D48-ACB6-0114A79DECE4}" dt="2020-09-15T21:28:38.259" v="72" actId="478"/>
            <ac:picMkLst>
              <pc:docMk/>
              <pc:sldMasterMk cId="3498810350" sldId="2147483648"/>
              <pc:sldLayoutMk cId="3368083772" sldId="2147483653"/>
              <ac:picMk id="11" creationId="{9939EE7E-E008-D947-87A4-439CC3D02B4F}"/>
            </ac:picMkLst>
          </pc:picChg>
          <pc:picChg chg="add del mod">
            <ac:chgData name="Molnar, James A" userId="2bbf06e6-f259-40a7-8fbe-1d221b4ce083" providerId="ADAL" clId="{DB8F6EE6-2F82-6D48-ACB6-0114A79DECE4}" dt="2020-09-15T22:05:59.202" v="349" actId="478"/>
            <ac:picMkLst>
              <pc:docMk/>
              <pc:sldMasterMk cId="3498810350" sldId="2147483648"/>
              <pc:sldLayoutMk cId="3368083772" sldId="2147483653"/>
              <ac:picMk id="11" creationId="{F41E416A-26C7-0B4D-A56D-C5048B92CA20}"/>
            </ac:picMkLst>
          </pc:picChg>
          <pc:picChg chg="add mod">
            <ac:chgData name="Molnar, James A" userId="2bbf06e6-f259-40a7-8fbe-1d221b4ce083" providerId="ADAL" clId="{DB8F6EE6-2F82-6D48-ACB6-0114A79DECE4}" dt="2020-09-15T22:05:59.827" v="350"/>
            <ac:picMkLst>
              <pc:docMk/>
              <pc:sldMasterMk cId="3498810350" sldId="2147483648"/>
              <pc:sldLayoutMk cId="3368083772" sldId="2147483653"/>
              <ac:picMk id="12" creationId="{314FF20A-BF47-DD48-B3BC-77D12E5AACE6}"/>
            </ac:picMkLst>
          </pc:picChg>
        </pc:sldLayoutChg>
        <pc:sldLayoutChg chg="addSp delSp modSp mod">
          <pc:chgData name="Molnar, James A" userId="2bbf06e6-f259-40a7-8fbe-1d221b4ce083" providerId="ADAL" clId="{DB8F6EE6-2F82-6D48-ACB6-0114A79DECE4}" dt="2020-09-15T22:05:35.259" v="342" actId="1035"/>
          <pc:sldLayoutMkLst>
            <pc:docMk/>
            <pc:sldMasterMk cId="3498810350" sldId="2147483648"/>
            <pc:sldLayoutMk cId="3000915030" sldId="2147483654"/>
          </pc:sldLayoutMkLst>
          <pc:spChg chg="mod">
            <ac:chgData name="Molnar, James A" userId="2bbf06e6-f259-40a7-8fbe-1d221b4ce083" providerId="ADAL" clId="{DB8F6EE6-2F82-6D48-ACB6-0114A79DECE4}" dt="2020-09-15T22:02:11.143" v="321"/>
            <ac:spMkLst>
              <pc:docMk/>
              <pc:sldMasterMk cId="3498810350" sldId="2147483648"/>
              <pc:sldLayoutMk cId="3000915030" sldId="2147483654"/>
              <ac:spMk id="10" creationId="{87EE7165-2198-C340-A771-D8215CEA306A}"/>
            </ac:spMkLst>
          </pc:spChg>
          <pc:spChg chg="mod topLvl">
            <ac:chgData name="Molnar, James A" userId="2bbf06e6-f259-40a7-8fbe-1d221b4ce083" providerId="ADAL" clId="{DB8F6EE6-2F82-6D48-ACB6-0114A79DECE4}" dt="2020-09-15T22:02:31.689" v="325" actId="207"/>
            <ac:spMkLst>
              <pc:docMk/>
              <pc:sldMasterMk cId="3498810350" sldId="2147483648"/>
              <pc:sldLayoutMk cId="3000915030" sldId="2147483654"/>
              <ac:spMk id="13" creationId="{C8170C71-0DD8-0746-9507-9F3FE08DB4C6}"/>
            </ac:spMkLst>
          </pc:spChg>
          <pc:grpChg chg="add del mod">
            <ac:chgData name="Molnar, James A" userId="2bbf06e6-f259-40a7-8fbe-1d221b4ce083" providerId="ADAL" clId="{DB8F6EE6-2F82-6D48-ACB6-0114A79DECE4}" dt="2020-09-15T22:02:23.221" v="322" actId="478"/>
            <ac:grpSpMkLst>
              <pc:docMk/>
              <pc:sldMasterMk cId="3498810350" sldId="2147483648"/>
              <pc:sldLayoutMk cId="3000915030" sldId="2147483654"/>
              <ac:grpSpMk id="8" creationId="{6978F8B0-779A-724B-B7E2-7BE91741F7C8}"/>
            </ac:grpSpMkLst>
          </pc:grpChg>
          <pc:grpChg chg="add del mod">
            <ac:chgData name="Molnar, James A" userId="2bbf06e6-f259-40a7-8fbe-1d221b4ce083" providerId="ADAL" clId="{DB8F6EE6-2F82-6D48-ACB6-0114A79DECE4}" dt="2020-09-15T22:02:28.243" v="324" actId="165"/>
            <ac:grpSpMkLst>
              <pc:docMk/>
              <pc:sldMasterMk cId="3498810350" sldId="2147483648"/>
              <pc:sldLayoutMk cId="3000915030" sldId="2147483654"/>
              <ac:grpSpMk id="12" creationId="{4482A25C-737B-4F41-A840-9AF74309BEC8}"/>
            </ac:grpSpMkLst>
          </pc:grpChg>
          <pc:picChg chg="del">
            <ac:chgData name="Molnar, James A" userId="2bbf06e6-f259-40a7-8fbe-1d221b4ce083" providerId="ADAL" clId="{DB8F6EE6-2F82-6D48-ACB6-0114A79DECE4}" dt="2020-09-15T21:27:21.947" v="47" actId="478"/>
            <ac:picMkLst>
              <pc:docMk/>
              <pc:sldMasterMk cId="3498810350" sldId="2147483648"/>
              <pc:sldLayoutMk cId="3000915030" sldId="2147483654"/>
              <ac:picMk id="8" creationId="{82BCE536-BAA6-B848-A4EA-D3AF6A78D0AD}"/>
            </ac:picMkLst>
          </pc:picChg>
          <pc:picChg chg="mod">
            <ac:chgData name="Molnar, James A" userId="2bbf06e6-f259-40a7-8fbe-1d221b4ce083" providerId="ADAL" clId="{DB8F6EE6-2F82-6D48-ACB6-0114A79DECE4}" dt="2020-09-15T22:02:11.143" v="321"/>
            <ac:picMkLst>
              <pc:docMk/>
              <pc:sldMasterMk cId="3498810350" sldId="2147483648"/>
              <pc:sldLayoutMk cId="3000915030" sldId="2147483654"/>
              <ac:picMk id="11" creationId="{6D1DFFB7-43AF-2041-9375-310521FD7DBC}"/>
            </ac:picMkLst>
          </pc:picChg>
          <pc:picChg chg="del mod topLvl">
            <ac:chgData name="Molnar, James A" userId="2bbf06e6-f259-40a7-8fbe-1d221b4ce083" providerId="ADAL" clId="{DB8F6EE6-2F82-6D48-ACB6-0114A79DECE4}" dt="2020-09-15T22:05:33.317" v="339" actId="478"/>
            <ac:picMkLst>
              <pc:docMk/>
              <pc:sldMasterMk cId="3498810350" sldId="2147483648"/>
              <pc:sldLayoutMk cId="3000915030" sldId="2147483654"/>
              <ac:picMk id="14" creationId="{CB509A90-BEB8-F246-A41E-D7675AECD738}"/>
            </ac:picMkLst>
          </pc:picChg>
          <pc:picChg chg="add mod">
            <ac:chgData name="Molnar, James A" userId="2bbf06e6-f259-40a7-8fbe-1d221b4ce083" providerId="ADAL" clId="{DB8F6EE6-2F82-6D48-ACB6-0114A79DECE4}" dt="2020-09-15T22:05:35.259" v="342" actId="1035"/>
            <ac:picMkLst>
              <pc:docMk/>
              <pc:sldMasterMk cId="3498810350" sldId="2147483648"/>
              <pc:sldLayoutMk cId="3000915030" sldId="2147483654"/>
              <ac:picMk id="15" creationId="{AE6BEFD5-BC6A-8C48-9A15-129C5E348718}"/>
            </ac:picMkLst>
          </pc:picChg>
        </pc:sldLayoutChg>
        <pc:sldLayoutChg chg="addSp delSp modSp mod">
          <pc:chgData name="Molnar, James A" userId="2bbf06e6-f259-40a7-8fbe-1d221b4ce083" providerId="ADAL" clId="{DB8F6EE6-2F82-6D48-ACB6-0114A79DECE4}" dt="2020-09-15T22:06:02.918" v="352"/>
          <pc:sldLayoutMkLst>
            <pc:docMk/>
            <pc:sldMasterMk cId="3498810350" sldId="2147483648"/>
            <pc:sldLayoutMk cId="2403782139" sldId="2147483655"/>
          </pc:sldLayoutMkLst>
          <pc:spChg chg="add mod">
            <ac:chgData name="Molnar, James A" userId="2bbf06e6-f259-40a7-8fbe-1d221b4ce083" providerId="ADAL" clId="{DB8F6EE6-2F82-6D48-ACB6-0114A79DECE4}" dt="2020-09-15T22:02:51.998" v="330"/>
            <ac:spMkLst>
              <pc:docMk/>
              <pc:sldMasterMk cId="3498810350" sldId="2147483648"/>
              <pc:sldLayoutMk cId="2403782139" sldId="2147483655"/>
              <ac:spMk id="4" creationId="{8834A7A4-F4D0-E540-8DC2-41BBDDB8EB8E}"/>
            </ac:spMkLst>
          </pc:spChg>
          <pc:picChg chg="del">
            <ac:chgData name="Molnar, James A" userId="2bbf06e6-f259-40a7-8fbe-1d221b4ce083" providerId="ADAL" clId="{DB8F6EE6-2F82-6D48-ACB6-0114A79DECE4}" dt="2020-09-15T21:28:42.152" v="73" actId="478"/>
            <ac:picMkLst>
              <pc:docMk/>
              <pc:sldMasterMk cId="3498810350" sldId="2147483648"/>
              <pc:sldLayoutMk cId="2403782139" sldId="2147483655"/>
              <ac:picMk id="6" creationId="{AD90DCA4-E661-EB4E-A943-383FE85BAC37}"/>
            </ac:picMkLst>
          </pc:picChg>
          <pc:picChg chg="add del mod">
            <ac:chgData name="Molnar, James A" userId="2bbf06e6-f259-40a7-8fbe-1d221b4ce083" providerId="ADAL" clId="{DB8F6EE6-2F82-6D48-ACB6-0114A79DECE4}" dt="2020-09-15T22:06:02.509" v="351" actId="478"/>
            <ac:picMkLst>
              <pc:docMk/>
              <pc:sldMasterMk cId="3498810350" sldId="2147483648"/>
              <pc:sldLayoutMk cId="2403782139" sldId="2147483655"/>
              <ac:picMk id="6" creationId="{B0739748-CFB3-2E4F-ABEA-7BB679AE7E1F}"/>
            </ac:picMkLst>
          </pc:picChg>
          <pc:picChg chg="add mod">
            <ac:chgData name="Molnar, James A" userId="2bbf06e6-f259-40a7-8fbe-1d221b4ce083" providerId="ADAL" clId="{DB8F6EE6-2F82-6D48-ACB6-0114A79DECE4}" dt="2020-09-15T22:06:02.918" v="352"/>
            <ac:picMkLst>
              <pc:docMk/>
              <pc:sldMasterMk cId="3498810350" sldId="2147483648"/>
              <pc:sldLayoutMk cId="2403782139" sldId="2147483655"/>
              <ac:picMk id="7" creationId="{07A16C71-B714-B943-8981-E1966AEE8FF3}"/>
            </ac:picMkLst>
          </pc:picChg>
        </pc:sldLayoutChg>
        <pc:sldLayoutChg chg="addSp delSp modSp mod">
          <pc:chgData name="Molnar, James A" userId="2bbf06e6-f259-40a7-8fbe-1d221b4ce083" providerId="ADAL" clId="{DB8F6EE6-2F82-6D48-ACB6-0114A79DECE4}" dt="2020-09-15T22:06:05.630" v="354"/>
          <pc:sldLayoutMkLst>
            <pc:docMk/>
            <pc:sldMasterMk cId="3498810350" sldId="2147483648"/>
            <pc:sldLayoutMk cId="845577024" sldId="2147483656"/>
          </pc:sldLayoutMkLst>
          <pc:spChg chg="add mod">
            <ac:chgData name="Molnar, James A" userId="2bbf06e6-f259-40a7-8fbe-1d221b4ce083" providerId="ADAL" clId="{DB8F6EE6-2F82-6D48-ACB6-0114A79DECE4}" dt="2020-09-15T22:02:53.251" v="331"/>
            <ac:spMkLst>
              <pc:docMk/>
              <pc:sldMasterMk cId="3498810350" sldId="2147483648"/>
              <pc:sldLayoutMk cId="845577024" sldId="2147483656"/>
              <ac:spMk id="7" creationId="{57932C8C-A306-F148-A737-861F3BD56394}"/>
            </ac:spMkLst>
          </pc:spChg>
          <pc:picChg chg="add del mod">
            <ac:chgData name="Molnar, James A" userId="2bbf06e6-f259-40a7-8fbe-1d221b4ce083" providerId="ADAL" clId="{DB8F6EE6-2F82-6D48-ACB6-0114A79DECE4}" dt="2020-09-15T22:06:05.079" v="353" actId="478"/>
            <ac:picMkLst>
              <pc:docMk/>
              <pc:sldMasterMk cId="3498810350" sldId="2147483648"/>
              <pc:sldLayoutMk cId="845577024" sldId="2147483656"/>
              <ac:picMk id="9" creationId="{2A537541-8FC2-3F46-8D22-6F9F312A29CE}"/>
            </ac:picMkLst>
          </pc:picChg>
          <pc:picChg chg="del">
            <ac:chgData name="Molnar, James A" userId="2bbf06e6-f259-40a7-8fbe-1d221b4ce083" providerId="ADAL" clId="{DB8F6EE6-2F82-6D48-ACB6-0114A79DECE4}" dt="2020-09-15T21:28:44.386" v="74" actId="478"/>
            <ac:picMkLst>
              <pc:docMk/>
              <pc:sldMasterMk cId="3498810350" sldId="2147483648"/>
              <pc:sldLayoutMk cId="845577024" sldId="2147483656"/>
              <ac:picMk id="9" creationId="{32A2AE48-3872-A342-B95A-272B57BE56F0}"/>
            </ac:picMkLst>
          </pc:picChg>
          <pc:picChg chg="add mod">
            <ac:chgData name="Molnar, James A" userId="2bbf06e6-f259-40a7-8fbe-1d221b4ce083" providerId="ADAL" clId="{DB8F6EE6-2F82-6D48-ACB6-0114A79DECE4}" dt="2020-09-15T22:06:05.630" v="354"/>
            <ac:picMkLst>
              <pc:docMk/>
              <pc:sldMasterMk cId="3498810350" sldId="2147483648"/>
              <pc:sldLayoutMk cId="845577024" sldId="2147483656"/>
              <ac:picMk id="10" creationId="{AB67F49F-5500-4B47-A110-4D2BBC289854}"/>
            </ac:picMkLst>
          </pc:picChg>
        </pc:sldLayoutChg>
        <pc:sldLayoutChg chg="addSp delSp modSp mod">
          <pc:chgData name="Molnar, James A" userId="2bbf06e6-f259-40a7-8fbe-1d221b4ce083" providerId="ADAL" clId="{DB8F6EE6-2F82-6D48-ACB6-0114A79DECE4}" dt="2020-09-15T22:06:08.758" v="356"/>
          <pc:sldLayoutMkLst>
            <pc:docMk/>
            <pc:sldMasterMk cId="3498810350" sldId="2147483648"/>
            <pc:sldLayoutMk cId="2132862391" sldId="2147483657"/>
          </pc:sldLayoutMkLst>
          <pc:spChg chg="mod">
            <ac:chgData name="Molnar, James A" userId="2bbf06e6-f259-40a7-8fbe-1d221b4ce083" providerId="ADAL" clId="{DB8F6EE6-2F82-6D48-ACB6-0114A79DECE4}" dt="2020-09-15T21:28:51.562" v="75" actId="14100"/>
            <ac:spMkLst>
              <pc:docMk/>
              <pc:sldMasterMk cId="3498810350" sldId="2147483648"/>
              <pc:sldLayoutMk cId="2132862391" sldId="2147483657"/>
              <ac:spMk id="3" creationId="{BCB1A555-26EF-6E41-ADD1-D7CEA9D7698E}"/>
            </ac:spMkLst>
          </pc:spChg>
          <pc:spChg chg="add mod">
            <ac:chgData name="Molnar, James A" userId="2bbf06e6-f259-40a7-8fbe-1d221b4ce083" providerId="ADAL" clId="{DB8F6EE6-2F82-6D48-ACB6-0114A79DECE4}" dt="2020-09-15T22:02:55.218" v="332"/>
            <ac:spMkLst>
              <pc:docMk/>
              <pc:sldMasterMk cId="3498810350" sldId="2147483648"/>
              <pc:sldLayoutMk cId="2132862391" sldId="2147483657"/>
              <ac:spMk id="7" creationId="{75117CC9-1A18-E446-BEE1-1F4FA5EAA2EF}"/>
            </ac:spMkLst>
          </pc:spChg>
          <pc:picChg chg="del">
            <ac:chgData name="Molnar, James A" userId="2bbf06e6-f259-40a7-8fbe-1d221b4ce083" providerId="ADAL" clId="{DB8F6EE6-2F82-6D48-ACB6-0114A79DECE4}" dt="2020-09-15T21:28:52.783" v="76" actId="478"/>
            <ac:picMkLst>
              <pc:docMk/>
              <pc:sldMasterMk cId="3498810350" sldId="2147483648"/>
              <pc:sldLayoutMk cId="2132862391" sldId="2147483657"/>
              <ac:picMk id="11" creationId="{5969B5A2-FACC-3547-8289-15B07DA22357}"/>
            </ac:picMkLst>
          </pc:picChg>
          <pc:picChg chg="add del mod">
            <ac:chgData name="Molnar, James A" userId="2bbf06e6-f259-40a7-8fbe-1d221b4ce083" providerId="ADAL" clId="{DB8F6EE6-2F82-6D48-ACB6-0114A79DECE4}" dt="2020-09-15T22:06:08.189" v="355" actId="478"/>
            <ac:picMkLst>
              <pc:docMk/>
              <pc:sldMasterMk cId="3498810350" sldId="2147483648"/>
              <pc:sldLayoutMk cId="2132862391" sldId="2147483657"/>
              <ac:picMk id="11" creationId="{FAFA3263-5FED-0F45-B17B-9932AD0681DE}"/>
            </ac:picMkLst>
          </pc:picChg>
          <pc:picChg chg="add mod">
            <ac:chgData name="Molnar, James A" userId="2bbf06e6-f259-40a7-8fbe-1d221b4ce083" providerId="ADAL" clId="{DB8F6EE6-2F82-6D48-ACB6-0114A79DECE4}" dt="2020-09-15T22:06:08.758" v="356"/>
            <ac:picMkLst>
              <pc:docMk/>
              <pc:sldMasterMk cId="3498810350" sldId="2147483648"/>
              <pc:sldLayoutMk cId="2132862391" sldId="2147483657"/>
              <ac:picMk id="12" creationId="{B84F2863-8EBB-E849-9E87-341840B14D2C}"/>
            </ac:picMkLst>
          </pc:picChg>
        </pc:sldLayoutChg>
        <pc:sldLayoutChg chg="delSp mod setBg">
          <pc:chgData name="Molnar, James A" userId="2bbf06e6-f259-40a7-8fbe-1d221b4ce083" providerId="ADAL" clId="{DB8F6EE6-2F82-6D48-ACB6-0114A79DECE4}" dt="2020-09-15T22:04:11.853" v="334" actId="18331"/>
          <pc:sldLayoutMkLst>
            <pc:docMk/>
            <pc:sldMasterMk cId="3498810350" sldId="2147483648"/>
            <pc:sldLayoutMk cId="763536725" sldId="2147483658"/>
          </pc:sldLayoutMkLst>
          <pc:picChg chg="del">
            <ac:chgData name="Molnar, James A" userId="2bbf06e6-f259-40a7-8fbe-1d221b4ce083" providerId="ADAL" clId="{DB8F6EE6-2F82-6D48-ACB6-0114A79DECE4}" dt="2020-09-15T21:26:35.789" v="32" actId="478"/>
            <ac:picMkLst>
              <pc:docMk/>
              <pc:sldMasterMk cId="3498810350" sldId="2147483648"/>
              <pc:sldLayoutMk cId="763536725" sldId="2147483658"/>
              <ac:picMk id="8" creationId="{783289B8-2D61-8341-8D03-57860A1C4A00}"/>
            </ac:picMkLst>
          </pc:picChg>
        </pc:sldLayoutChg>
        <pc:sldLayoutChg chg="addSp delSp modSp mod">
          <pc:chgData name="Molnar, James A" userId="2bbf06e6-f259-40a7-8fbe-1d221b4ce083" providerId="ADAL" clId="{DB8F6EE6-2F82-6D48-ACB6-0114A79DECE4}" dt="2020-09-15T22:05:26.337" v="338" actId="1036"/>
          <pc:sldLayoutMkLst>
            <pc:docMk/>
            <pc:sldMasterMk cId="3498810350" sldId="2147483648"/>
            <pc:sldLayoutMk cId="3524959323" sldId="2147483659"/>
          </pc:sldLayoutMkLst>
          <pc:picChg chg="add del mod">
            <ac:chgData name="Molnar, James A" userId="2bbf06e6-f259-40a7-8fbe-1d221b4ce083" providerId="ADAL" clId="{DB8F6EE6-2F82-6D48-ACB6-0114A79DECE4}" dt="2020-09-15T22:05:26.337" v="338" actId="1036"/>
            <ac:picMkLst>
              <pc:docMk/>
              <pc:sldMasterMk cId="3498810350" sldId="2147483648"/>
              <pc:sldLayoutMk cId="3524959323" sldId="2147483659"/>
              <ac:picMk id="8" creationId="{6C29B2FA-6546-DB4F-BAFD-CA31BF6097E4}"/>
            </ac:picMkLst>
          </pc:picChg>
        </pc:sldLayoutChg>
        <pc:sldLayoutChg chg="delSp mod">
          <pc:chgData name="Molnar, James A" userId="2bbf06e6-f259-40a7-8fbe-1d221b4ce083" providerId="ADAL" clId="{DB8F6EE6-2F82-6D48-ACB6-0114A79DECE4}" dt="2020-09-15T21:27:17.655" v="45" actId="478"/>
          <pc:sldLayoutMkLst>
            <pc:docMk/>
            <pc:sldMasterMk cId="3498810350" sldId="2147483648"/>
            <pc:sldLayoutMk cId="4027159660" sldId="2147483660"/>
          </pc:sldLayoutMkLst>
          <pc:picChg chg="del">
            <ac:chgData name="Molnar, James A" userId="2bbf06e6-f259-40a7-8fbe-1d221b4ce083" providerId="ADAL" clId="{DB8F6EE6-2F82-6D48-ACB6-0114A79DECE4}" dt="2020-09-15T21:27:17.655" v="45" actId="478"/>
            <ac:picMkLst>
              <pc:docMk/>
              <pc:sldMasterMk cId="3498810350" sldId="2147483648"/>
              <pc:sldLayoutMk cId="4027159660" sldId="2147483660"/>
              <ac:picMk id="7" creationId="{59846CB8-97C8-F141-A4F4-CD8B7B09C121}"/>
            </ac:picMkLst>
          </pc:picChg>
        </pc:sldLayoutChg>
        <pc:sldLayoutChg chg="delSp mod">
          <pc:chgData name="Molnar, James A" userId="2bbf06e6-f259-40a7-8fbe-1d221b4ce083" providerId="ADAL" clId="{DB8F6EE6-2F82-6D48-ACB6-0114A79DECE4}" dt="2020-09-15T21:27:19.784" v="46" actId="478"/>
          <pc:sldLayoutMkLst>
            <pc:docMk/>
            <pc:sldMasterMk cId="3498810350" sldId="2147483648"/>
            <pc:sldLayoutMk cId="3664008803" sldId="2147483661"/>
          </pc:sldLayoutMkLst>
          <pc:picChg chg="del">
            <ac:chgData name="Molnar, James A" userId="2bbf06e6-f259-40a7-8fbe-1d221b4ce083" providerId="ADAL" clId="{DB8F6EE6-2F82-6D48-ACB6-0114A79DECE4}" dt="2020-09-15T21:27:19.784" v="46" actId="478"/>
            <ac:picMkLst>
              <pc:docMk/>
              <pc:sldMasterMk cId="3498810350" sldId="2147483648"/>
              <pc:sldLayoutMk cId="3664008803" sldId="2147483661"/>
              <ac:picMk id="7" creationId="{0D961702-1007-4C47-9DA3-9EBD7CC5BD5E}"/>
            </ac:picMkLst>
          </pc:picChg>
        </pc:sldLayoutChg>
        <pc:sldLayoutChg chg="delSp mod setBg">
          <pc:chgData name="Molnar, James A" userId="2bbf06e6-f259-40a7-8fbe-1d221b4ce083" providerId="ADAL" clId="{DB8F6EE6-2F82-6D48-ACB6-0114A79DECE4}" dt="2020-09-15T22:04:11.853" v="334" actId="18331"/>
          <pc:sldLayoutMkLst>
            <pc:docMk/>
            <pc:sldMasterMk cId="3498810350" sldId="2147483648"/>
            <pc:sldLayoutMk cId="1164037832" sldId="2147483662"/>
          </pc:sldLayoutMkLst>
          <pc:picChg chg="del">
            <ac:chgData name="Molnar, James A" userId="2bbf06e6-f259-40a7-8fbe-1d221b4ce083" providerId="ADAL" clId="{DB8F6EE6-2F82-6D48-ACB6-0114A79DECE4}" dt="2020-09-15T21:26:48.449" v="34" actId="478"/>
            <ac:picMkLst>
              <pc:docMk/>
              <pc:sldMasterMk cId="3498810350" sldId="2147483648"/>
              <pc:sldLayoutMk cId="1164037832" sldId="2147483662"/>
              <ac:picMk id="7" creationId="{D6D99B6F-8202-B942-961A-0B49E4F71EF5}"/>
            </ac:picMkLst>
          </pc:picChg>
        </pc:sldLayoutChg>
        <pc:sldLayoutChg chg="delSp mod setBg">
          <pc:chgData name="Molnar, James A" userId="2bbf06e6-f259-40a7-8fbe-1d221b4ce083" providerId="ADAL" clId="{DB8F6EE6-2F82-6D48-ACB6-0114A79DECE4}" dt="2020-09-15T22:04:11.853" v="334" actId="18331"/>
          <pc:sldLayoutMkLst>
            <pc:docMk/>
            <pc:sldMasterMk cId="3498810350" sldId="2147483648"/>
            <pc:sldLayoutMk cId="2060513103" sldId="2147483663"/>
          </pc:sldLayoutMkLst>
          <pc:picChg chg="del">
            <ac:chgData name="Molnar, James A" userId="2bbf06e6-f259-40a7-8fbe-1d221b4ce083" providerId="ADAL" clId="{DB8F6EE6-2F82-6D48-ACB6-0114A79DECE4}" dt="2020-09-15T21:26:58.122" v="38" actId="478"/>
            <ac:picMkLst>
              <pc:docMk/>
              <pc:sldMasterMk cId="3498810350" sldId="2147483648"/>
              <pc:sldLayoutMk cId="2060513103" sldId="2147483663"/>
              <ac:picMk id="8" creationId="{26A60316-1965-BB43-ADED-0662A100783E}"/>
            </ac:picMkLst>
          </pc:picChg>
        </pc:sldLayoutChg>
        <pc:sldLayoutChg chg="del">
          <pc:chgData name="Molnar, James A" userId="2bbf06e6-f259-40a7-8fbe-1d221b4ce083" providerId="ADAL" clId="{DB8F6EE6-2F82-6D48-ACB6-0114A79DECE4}" dt="2020-09-15T21:33:41.966" v="108" actId="2696"/>
          <pc:sldLayoutMkLst>
            <pc:docMk/>
            <pc:sldMasterMk cId="3498810350" sldId="2147483648"/>
            <pc:sldLayoutMk cId="66463466" sldId="2147483664"/>
          </pc:sldLayoutMkLst>
        </pc:sldLayoutChg>
        <pc:sldLayoutChg chg="delSp modSp mod">
          <pc:chgData name="Molnar, James A" userId="2bbf06e6-f259-40a7-8fbe-1d221b4ce083" providerId="ADAL" clId="{DB8F6EE6-2F82-6D48-ACB6-0114A79DECE4}" dt="2020-09-15T21:28:08.299" v="60" actId="14100"/>
          <pc:sldLayoutMkLst>
            <pc:docMk/>
            <pc:sldMasterMk cId="3498810350" sldId="2147483648"/>
            <pc:sldLayoutMk cId="2825944641" sldId="2147483665"/>
          </pc:sldLayoutMkLst>
          <pc:spChg chg="mod">
            <ac:chgData name="Molnar, James A" userId="2bbf06e6-f259-40a7-8fbe-1d221b4ce083" providerId="ADAL" clId="{DB8F6EE6-2F82-6D48-ACB6-0114A79DECE4}" dt="2020-09-15T21:28:08.299" v="60" actId="14100"/>
            <ac:spMkLst>
              <pc:docMk/>
              <pc:sldMasterMk cId="3498810350" sldId="2147483648"/>
              <pc:sldLayoutMk cId="2825944641" sldId="2147483665"/>
              <ac:spMk id="7" creationId="{AB18B05C-E1F3-224A-9A04-CC1C48A703EF}"/>
            </ac:spMkLst>
          </pc:spChg>
          <pc:picChg chg="del">
            <ac:chgData name="Molnar, James A" userId="2bbf06e6-f259-40a7-8fbe-1d221b4ce083" providerId="ADAL" clId="{DB8F6EE6-2F82-6D48-ACB6-0114A79DECE4}" dt="2020-09-15T21:28:00.259" v="58" actId="478"/>
            <ac:picMkLst>
              <pc:docMk/>
              <pc:sldMasterMk cId="3498810350" sldId="2147483648"/>
              <pc:sldLayoutMk cId="2825944641" sldId="2147483665"/>
              <ac:picMk id="8" creationId="{0AB42048-E1E6-0541-B30E-8075AB5E401B}"/>
            </ac:picMkLst>
          </pc:picChg>
        </pc:sldLayoutChg>
        <pc:sldLayoutChg chg="addSp delSp modSp mod">
          <pc:chgData name="Molnar, James A" userId="2bbf06e6-f259-40a7-8fbe-1d221b4ce083" providerId="ADAL" clId="{DB8F6EE6-2F82-6D48-ACB6-0114A79DECE4}" dt="2020-09-15T22:06:11.870" v="358"/>
          <pc:sldLayoutMkLst>
            <pc:docMk/>
            <pc:sldMasterMk cId="3498810350" sldId="2147483648"/>
            <pc:sldLayoutMk cId="4011274533" sldId="2147483666"/>
          </pc:sldLayoutMkLst>
          <pc:spChg chg="mod">
            <ac:chgData name="Molnar, James A" userId="2bbf06e6-f259-40a7-8fbe-1d221b4ce083" providerId="ADAL" clId="{DB8F6EE6-2F82-6D48-ACB6-0114A79DECE4}" dt="2020-09-15T21:29:02.512" v="79" actId="14100"/>
            <ac:spMkLst>
              <pc:docMk/>
              <pc:sldMasterMk cId="3498810350" sldId="2147483648"/>
              <pc:sldLayoutMk cId="4011274533" sldId="2147483666"/>
              <ac:spMk id="3" creationId="{BCB1A555-26EF-6E41-ADD1-D7CEA9D7698E}"/>
            </ac:spMkLst>
          </pc:spChg>
          <pc:spChg chg="add mod">
            <ac:chgData name="Molnar, James A" userId="2bbf06e6-f259-40a7-8fbe-1d221b4ce083" providerId="ADAL" clId="{DB8F6EE6-2F82-6D48-ACB6-0114A79DECE4}" dt="2020-09-15T22:02:56.990" v="333"/>
            <ac:spMkLst>
              <pc:docMk/>
              <pc:sldMasterMk cId="3498810350" sldId="2147483648"/>
              <pc:sldLayoutMk cId="4011274533" sldId="2147483666"/>
              <ac:spMk id="7" creationId="{6D48D84D-D03A-0D40-9A62-3E4F9B9BFB27}"/>
            </ac:spMkLst>
          </pc:spChg>
          <pc:picChg chg="del mod">
            <ac:chgData name="Molnar, James A" userId="2bbf06e6-f259-40a7-8fbe-1d221b4ce083" providerId="ADAL" clId="{DB8F6EE6-2F82-6D48-ACB6-0114A79DECE4}" dt="2020-09-15T21:29:03.446" v="80" actId="478"/>
            <ac:picMkLst>
              <pc:docMk/>
              <pc:sldMasterMk cId="3498810350" sldId="2147483648"/>
              <pc:sldLayoutMk cId="4011274533" sldId="2147483666"/>
              <ac:picMk id="11" creationId="{75F77662-0446-C14E-A7F2-5FCF173D2B17}"/>
            </ac:picMkLst>
          </pc:picChg>
          <pc:picChg chg="add del mod">
            <ac:chgData name="Molnar, James A" userId="2bbf06e6-f259-40a7-8fbe-1d221b4ce083" providerId="ADAL" clId="{DB8F6EE6-2F82-6D48-ACB6-0114A79DECE4}" dt="2020-09-15T22:06:11.314" v="357" actId="478"/>
            <ac:picMkLst>
              <pc:docMk/>
              <pc:sldMasterMk cId="3498810350" sldId="2147483648"/>
              <pc:sldLayoutMk cId="4011274533" sldId="2147483666"/>
              <ac:picMk id="11" creationId="{F56A9670-1A76-3E4F-B27B-589F4244DC61}"/>
            </ac:picMkLst>
          </pc:picChg>
          <pc:picChg chg="add mod">
            <ac:chgData name="Molnar, James A" userId="2bbf06e6-f259-40a7-8fbe-1d221b4ce083" providerId="ADAL" clId="{DB8F6EE6-2F82-6D48-ACB6-0114A79DECE4}" dt="2020-09-15T22:06:11.870" v="358"/>
            <ac:picMkLst>
              <pc:docMk/>
              <pc:sldMasterMk cId="3498810350" sldId="2147483648"/>
              <pc:sldLayoutMk cId="4011274533" sldId="2147483666"/>
              <ac:picMk id="12" creationId="{084A884F-EA74-A94C-8897-69059F696528}"/>
            </ac:picMkLst>
          </pc:picChg>
        </pc:sldLayoutChg>
        <pc:sldLayoutChg chg="addSp delSp modSp mod">
          <pc:chgData name="Molnar, James A" userId="2bbf06e6-f259-40a7-8fbe-1d221b4ce083" providerId="ADAL" clId="{DB8F6EE6-2F82-6D48-ACB6-0114A79DECE4}" dt="2020-09-15T21:28:31.582" v="70" actId="478"/>
          <pc:sldLayoutMkLst>
            <pc:docMk/>
            <pc:sldMasterMk cId="3498810350" sldId="2147483648"/>
            <pc:sldLayoutMk cId="2910096052" sldId="2147483667"/>
          </pc:sldLayoutMkLst>
          <pc:spChg chg="mod">
            <ac:chgData name="Molnar, James A" userId="2bbf06e6-f259-40a7-8fbe-1d221b4ce083" providerId="ADAL" clId="{DB8F6EE6-2F82-6D48-ACB6-0114A79DECE4}" dt="2020-09-15T21:28:30.614" v="69" actId="14100"/>
            <ac:spMkLst>
              <pc:docMk/>
              <pc:sldMasterMk cId="3498810350" sldId="2147483648"/>
              <pc:sldLayoutMk cId="2910096052" sldId="2147483667"/>
              <ac:spMk id="7" creationId="{AB18B05C-E1F3-224A-9A04-CC1C48A703EF}"/>
            </ac:spMkLst>
          </pc:spChg>
          <pc:picChg chg="add del mod">
            <ac:chgData name="Molnar, James A" userId="2bbf06e6-f259-40a7-8fbe-1d221b4ce083" providerId="ADAL" clId="{DB8F6EE6-2F82-6D48-ACB6-0114A79DECE4}" dt="2020-09-15T21:28:31.582" v="70" actId="478"/>
            <ac:picMkLst>
              <pc:docMk/>
              <pc:sldMasterMk cId="3498810350" sldId="2147483648"/>
              <pc:sldLayoutMk cId="2910096052" sldId="2147483667"/>
              <ac:picMk id="8" creationId="{82934A77-8E9D-5D41-A24D-2341385BBFE3}"/>
            </ac:picMkLst>
          </pc:picChg>
        </pc:sldLayoutChg>
        <pc:sldLayoutChg chg="addSp delSp modSp mod">
          <pc:chgData name="Molnar, James A" userId="2bbf06e6-f259-40a7-8fbe-1d221b4ce083" providerId="ADAL" clId="{DB8F6EE6-2F82-6D48-ACB6-0114A79DECE4}" dt="2020-09-15T22:05:39.383" v="344"/>
          <pc:sldLayoutMkLst>
            <pc:docMk/>
            <pc:sldMasterMk cId="3498810350" sldId="2147483648"/>
            <pc:sldLayoutMk cId="2449094775" sldId="2147483668"/>
          </pc:sldLayoutMkLst>
          <pc:spChg chg="add mod">
            <ac:chgData name="Molnar, James A" userId="2bbf06e6-f259-40a7-8fbe-1d221b4ce083" providerId="ADAL" clId="{DB8F6EE6-2F82-6D48-ACB6-0114A79DECE4}" dt="2020-09-15T22:02:38.164" v="326"/>
            <ac:spMkLst>
              <pc:docMk/>
              <pc:sldMasterMk cId="3498810350" sldId="2147483648"/>
              <pc:sldLayoutMk cId="2449094775" sldId="2147483668"/>
              <ac:spMk id="8" creationId="{CA2CCC15-DB27-804B-8F47-3D747531B18E}"/>
            </ac:spMkLst>
          </pc:spChg>
          <pc:picChg chg="del">
            <ac:chgData name="Molnar, James A" userId="2bbf06e6-f259-40a7-8fbe-1d221b4ce083" providerId="ADAL" clId="{DB8F6EE6-2F82-6D48-ACB6-0114A79DECE4}" dt="2020-09-15T21:27:24.087" v="48" actId="478"/>
            <ac:picMkLst>
              <pc:docMk/>
              <pc:sldMasterMk cId="3498810350" sldId="2147483648"/>
              <pc:sldLayoutMk cId="2449094775" sldId="2147483668"/>
              <ac:picMk id="8" creationId="{64AB2A66-65D6-9842-A526-0337475D8D74}"/>
            </ac:picMkLst>
          </pc:picChg>
          <pc:picChg chg="add del mod">
            <ac:chgData name="Molnar, James A" userId="2bbf06e6-f259-40a7-8fbe-1d221b4ce083" providerId="ADAL" clId="{DB8F6EE6-2F82-6D48-ACB6-0114A79DECE4}" dt="2020-09-15T22:05:38.974" v="343" actId="478"/>
            <ac:picMkLst>
              <pc:docMk/>
              <pc:sldMasterMk cId="3498810350" sldId="2147483648"/>
              <pc:sldLayoutMk cId="2449094775" sldId="2147483668"/>
              <ac:picMk id="10" creationId="{5AFB10F4-5ADA-CD4F-9B40-A8A64500551D}"/>
            </ac:picMkLst>
          </pc:picChg>
          <pc:picChg chg="add mod">
            <ac:chgData name="Molnar, James A" userId="2bbf06e6-f259-40a7-8fbe-1d221b4ce083" providerId="ADAL" clId="{DB8F6EE6-2F82-6D48-ACB6-0114A79DECE4}" dt="2020-09-15T22:05:39.383" v="344"/>
            <ac:picMkLst>
              <pc:docMk/>
              <pc:sldMasterMk cId="3498810350" sldId="2147483648"/>
              <pc:sldLayoutMk cId="2449094775" sldId="2147483668"/>
              <ac:picMk id="11" creationId="{931F15EB-0216-5E4C-9D1D-A6B282E38231}"/>
            </ac:picMkLst>
          </pc:picChg>
        </pc:sldLayoutChg>
        <pc:sldLayoutChg chg="addSp delSp modSp mod">
          <pc:chgData name="Molnar, James A" userId="2bbf06e6-f259-40a7-8fbe-1d221b4ce083" providerId="ADAL" clId="{DB8F6EE6-2F82-6D48-ACB6-0114A79DECE4}" dt="2020-09-15T22:05:43.529" v="346"/>
          <pc:sldLayoutMkLst>
            <pc:docMk/>
            <pc:sldMasterMk cId="3498810350" sldId="2147483648"/>
            <pc:sldLayoutMk cId="993302074" sldId="2147483669"/>
          </pc:sldLayoutMkLst>
          <pc:spChg chg="add mod">
            <ac:chgData name="Molnar, James A" userId="2bbf06e6-f259-40a7-8fbe-1d221b4ce083" providerId="ADAL" clId="{DB8F6EE6-2F82-6D48-ACB6-0114A79DECE4}" dt="2020-09-15T22:02:44.284" v="327"/>
            <ac:spMkLst>
              <pc:docMk/>
              <pc:sldMasterMk cId="3498810350" sldId="2147483648"/>
              <pc:sldLayoutMk cId="993302074" sldId="2147483669"/>
              <ac:spMk id="8" creationId="{D705A5DF-1A89-2A4D-BC68-A6ED27535B86}"/>
            </ac:spMkLst>
          </pc:spChg>
          <pc:picChg chg="del">
            <ac:chgData name="Molnar, James A" userId="2bbf06e6-f259-40a7-8fbe-1d221b4ce083" providerId="ADAL" clId="{DB8F6EE6-2F82-6D48-ACB6-0114A79DECE4}" dt="2020-09-15T21:27:28.935" v="50" actId="478"/>
            <ac:picMkLst>
              <pc:docMk/>
              <pc:sldMasterMk cId="3498810350" sldId="2147483648"/>
              <pc:sldLayoutMk cId="993302074" sldId="2147483669"/>
              <ac:picMk id="8" creationId="{89029FD4-D417-9C44-9AD1-FABBC3140296}"/>
            </ac:picMkLst>
          </pc:picChg>
          <pc:picChg chg="add del mod">
            <ac:chgData name="Molnar, James A" userId="2bbf06e6-f259-40a7-8fbe-1d221b4ce083" providerId="ADAL" clId="{DB8F6EE6-2F82-6D48-ACB6-0114A79DECE4}" dt="2020-09-15T22:05:42.920" v="345" actId="478"/>
            <ac:picMkLst>
              <pc:docMk/>
              <pc:sldMasterMk cId="3498810350" sldId="2147483648"/>
              <pc:sldLayoutMk cId="993302074" sldId="2147483669"/>
              <ac:picMk id="10" creationId="{CC235D46-08A9-E74D-8D99-254E7F5EA3B3}"/>
            </ac:picMkLst>
          </pc:picChg>
          <pc:picChg chg="del">
            <ac:chgData name="Molnar, James A" userId="2bbf06e6-f259-40a7-8fbe-1d221b4ce083" providerId="ADAL" clId="{DB8F6EE6-2F82-6D48-ACB6-0114A79DECE4}" dt="2020-09-15T21:27:27.170" v="49" actId="478"/>
            <ac:picMkLst>
              <pc:docMk/>
              <pc:sldMasterMk cId="3498810350" sldId="2147483648"/>
              <pc:sldLayoutMk cId="993302074" sldId="2147483669"/>
              <ac:picMk id="11" creationId="{3FDBB05F-993A-2E43-BD59-3BCA98C1473A}"/>
            </ac:picMkLst>
          </pc:picChg>
          <pc:picChg chg="add mod">
            <ac:chgData name="Molnar, James A" userId="2bbf06e6-f259-40a7-8fbe-1d221b4ce083" providerId="ADAL" clId="{DB8F6EE6-2F82-6D48-ACB6-0114A79DECE4}" dt="2020-09-15T22:05:43.529" v="346"/>
            <ac:picMkLst>
              <pc:docMk/>
              <pc:sldMasterMk cId="3498810350" sldId="2147483648"/>
              <pc:sldLayoutMk cId="993302074" sldId="2147483669"/>
              <ac:picMk id="11" creationId="{B00BF515-2516-A146-A741-9702A02336EA}"/>
            </ac:picMkLst>
          </pc:picChg>
        </pc:sldLayoutChg>
        <pc:sldLayoutChg chg="addSp delSp mod">
          <pc:chgData name="Molnar, James A" userId="2bbf06e6-f259-40a7-8fbe-1d221b4ce083" providerId="ADAL" clId="{DB8F6EE6-2F82-6D48-ACB6-0114A79DECE4}" dt="2020-09-15T21:27:33.354" v="52" actId="478"/>
          <pc:sldLayoutMkLst>
            <pc:docMk/>
            <pc:sldMasterMk cId="3498810350" sldId="2147483648"/>
            <pc:sldLayoutMk cId="2137604476" sldId="2147483670"/>
          </pc:sldLayoutMkLst>
          <pc:picChg chg="add del">
            <ac:chgData name="Molnar, James A" userId="2bbf06e6-f259-40a7-8fbe-1d221b4ce083" providerId="ADAL" clId="{DB8F6EE6-2F82-6D48-ACB6-0114A79DECE4}" dt="2020-09-15T21:27:33.354" v="52" actId="478"/>
            <ac:picMkLst>
              <pc:docMk/>
              <pc:sldMasterMk cId="3498810350" sldId="2147483648"/>
              <pc:sldLayoutMk cId="2137604476" sldId="2147483670"/>
              <ac:picMk id="10" creationId="{34086DD3-F0FC-574F-AB45-7402AC1F4E56}"/>
            </ac:picMkLst>
          </pc:picChg>
        </pc:sldLayoutChg>
        <pc:sldLayoutChg chg="del">
          <pc:chgData name="Molnar, James A" userId="2bbf06e6-f259-40a7-8fbe-1d221b4ce083" providerId="ADAL" clId="{DB8F6EE6-2F82-6D48-ACB6-0114A79DECE4}" dt="2020-09-15T21:33:42" v="110" actId="2696"/>
          <pc:sldLayoutMkLst>
            <pc:docMk/>
            <pc:sldMasterMk cId="3498810350" sldId="2147483648"/>
            <pc:sldLayoutMk cId="79032189" sldId="2147483673"/>
          </pc:sldLayoutMkLst>
        </pc:sldLayoutChg>
        <pc:sldLayoutChg chg="del">
          <pc:chgData name="Molnar, James A" userId="2bbf06e6-f259-40a7-8fbe-1d221b4ce083" providerId="ADAL" clId="{DB8F6EE6-2F82-6D48-ACB6-0114A79DECE4}" dt="2020-09-15T21:33:42.016" v="111" actId="2696"/>
          <pc:sldLayoutMkLst>
            <pc:docMk/>
            <pc:sldMasterMk cId="3498810350" sldId="2147483648"/>
            <pc:sldLayoutMk cId="1655084675" sldId="2147483674"/>
          </pc:sldLayoutMkLst>
        </pc:sldLayoutChg>
        <pc:sldLayoutChg chg="del">
          <pc:chgData name="Molnar, James A" userId="2bbf06e6-f259-40a7-8fbe-1d221b4ce083" providerId="ADAL" clId="{DB8F6EE6-2F82-6D48-ACB6-0114A79DECE4}" dt="2020-09-15T21:33:42.033" v="112" actId="2696"/>
          <pc:sldLayoutMkLst>
            <pc:docMk/>
            <pc:sldMasterMk cId="3498810350" sldId="2147483648"/>
            <pc:sldLayoutMk cId="1952607542" sldId="2147483675"/>
          </pc:sldLayoutMkLst>
        </pc:sldLayoutChg>
        <pc:sldLayoutChg chg="del">
          <pc:chgData name="Molnar, James A" userId="2bbf06e6-f259-40a7-8fbe-1d221b4ce083" providerId="ADAL" clId="{DB8F6EE6-2F82-6D48-ACB6-0114A79DECE4}" dt="2020-09-15T21:33:42.051" v="113" actId="2696"/>
          <pc:sldLayoutMkLst>
            <pc:docMk/>
            <pc:sldMasterMk cId="3498810350" sldId="2147483648"/>
            <pc:sldLayoutMk cId="712556352" sldId="2147483676"/>
          </pc:sldLayoutMkLst>
        </pc:sldLayoutChg>
        <pc:sldLayoutChg chg="del">
          <pc:chgData name="Molnar, James A" userId="2bbf06e6-f259-40a7-8fbe-1d221b4ce083" providerId="ADAL" clId="{DB8F6EE6-2F82-6D48-ACB6-0114A79DECE4}" dt="2020-09-15T21:33:42.059" v="114" actId="2696"/>
          <pc:sldLayoutMkLst>
            <pc:docMk/>
            <pc:sldMasterMk cId="3498810350" sldId="2147483648"/>
            <pc:sldLayoutMk cId="2929053961" sldId="2147483677"/>
          </pc:sldLayoutMkLst>
        </pc:sldLayoutChg>
        <pc:sldLayoutChg chg="del">
          <pc:chgData name="Molnar, James A" userId="2bbf06e6-f259-40a7-8fbe-1d221b4ce083" providerId="ADAL" clId="{DB8F6EE6-2F82-6D48-ACB6-0114A79DECE4}" dt="2020-09-15T21:33:42.073" v="115" actId="2696"/>
          <pc:sldLayoutMkLst>
            <pc:docMk/>
            <pc:sldMasterMk cId="3498810350" sldId="2147483648"/>
            <pc:sldLayoutMk cId="3833983525" sldId="2147483678"/>
          </pc:sldLayoutMkLst>
        </pc:sldLayoutChg>
        <pc:sldLayoutChg chg="del">
          <pc:chgData name="Molnar, James A" userId="2bbf06e6-f259-40a7-8fbe-1d221b4ce083" providerId="ADAL" clId="{DB8F6EE6-2F82-6D48-ACB6-0114A79DECE4}" dt="2020-09-15T21:33:42.084" v="116" actId="2696"/>
          <pc:sldLayoutMkLst>
            <pc:docMk/>
            <pc:sldMasterMk cId="3498810350" sldId="2147483648"/>
            <pc:sldLayoutMk cId="1763156985" sldId="2147483679"/>
          </pc:sldLayoutMkLst>
        </pc:sldLayoutChg>
        <pc:sldLayoutChg chg="del">
          <pc:chgData name="Molnar, James A" userId="2bbf06e6-f259-40a7-8fbe-1d221b4ce083" providerId="ADAL" clId="{DB8F6EE6-2F82-6D48-ACB6-0114A79DECE4}" dt="2020-09-15T21:33:42.094" v="117" actId="2696"/>
          <pc:sldLayoutMkLst>
            <pc:docMk/>
            <pc:sldMasterMk cId="3498810350" sldId="2147483648"/>
            <pc:sldLayoutMk cId="1425602652" sldId="2147483680"/>
          </pc:sldLayoutMkLst>
        </pc:sldLayoutChg>
        <pc:sldLayoutChg chg="delSp modSp mod">
          <pc:chgData name="Molnar, James A" userId="2bbf06e6-f259-40a7-8fbe-1d221b4ce083" providerId="ADAL" clId="{DB8F6EE6-2F82-6D48-ACB6-0114A79DECE4}" dt="2020-09-15T21:29:29.849" v="102" actId="207"/>
          <pc:sldLayoutMkLst>
            <pc:docMk/>
            <pc:sldMasterMk cId="3498810350" sldId="2147483648"/>
            <pc:sldLayoutMk cId="2299633098" sldId="2147483681"/>
          </pc:sldLayoutMkLst>
          <pc:spChg chg="mod">
            <ac:chgData name="Molnar, James A" userId="2bbf06e6-f259-40a7-8fbe-1d221b4ce083" providerId="ADAL" clId="{DB8F6EE6-2F82-6D48-ACB6-0114A79DECE4}" dt="2020-09-15T21:29:29.849" v="102" actId="207"/>
            <ac:spMkLst>
              <pc:docMk/>
              <pc:sldMasterMk cId="3498810350" sldId="2147483648"/>
              <pc:sldLayoutMk cId="2299633098" sldId="2147483681"/>
              <ac:spMk id="9" creationId="{3297C051-716C-DD41-A2FF-00E1C48DA9C5}"/>
            </ac:spMkLst>
          </pc:spChg>
          <pc:spChg chg="mod">
            <ac:chgData name="Molnar, James A" userId="2bbf06e6-f259-40a7-8fbe-1d221b4ce083" providerId="ADAL" clId="{DB8F6EE6-2F82-6D48-ACB6-0114A79DECE4}" dt="2020-09-15T21:29:24.277" v="101" actId="20577"/>
            <ac:spMkLst>
              <pc:docMk/>
              <pc:sldMasterMk cId="3498810350" sldId="2147483648"/>
              <pc:sldLayoutMk cId="2299633098" sldId="2147483681"/>
              <ac:spMk id="16" creationId="{DA2CC802-E567-C941-809A-6E39AFCBBC4A}"/>
            </ac:spMkLst>
          </pc:spChg>
          <pc:picChg chg="del">
            <ac:chgData name="Molnar, James A" userId="2bbf06e6-f259-40a7-8fbe-1d221b4ce083" providerId="ADAL" clId="{DB8F6EE6-2F82-6D48-ACB6-0114A79DECE4}" dt="2020-09-15T21:29:10.558" v="81" actId="478"/>
            <ac:picMkLst>
              <pc:docMk/>
              <pc:sldMasterMk cId="3498810350" sldId="2147483648"/>
              <pc:sldLayoutMk cId="2299633098" sldId="2147483681"/>
              <ac:picMk id="8" creationId="{9A00860B-DDBE-BB41-A1CB-5A270AE2FA34}"/>
            </ac:picMkLst>
          </pc:picChg>
        </pc:sldLayoutChg>
        <pc:sldLayoutChg chg="addSp delSp modSp mod setBg">
          <pc:chgData name="Molnar, James A" userId="2bbf06e6-f259-40a7-8fbe-1d221b4ce083" providerId="ADAL" clId="{DB8F6EE6-2F82-6D48-ACB6-0114A79DECE4}" dt="2020-09-15T22:04:11.853" v="334" actId="18331"/>
          <pc:sldLayoutMkLst>
            <pc:docMk/>
            <pc:sldMasterMk cId="3498810350" sldId="2147483648"/>
            <pc:sldLayoutMk cId="2150820287" sldId="2147483682"/>
          </pc:sldLayoutMkLst>
          <pc:picChg chg="add del mod">
            <ac:chgData name="Molnar, James A" userId="2bbf06e6-f259-40a7-8fbe-1d221b4ce083" providerId="ADAL" clId="{DB8F6EE6-2F82-6D48-ACB6-0114A79DECE4}" dt="2020-09-15T21:43:23.541" v="213" actId="478"/>
            <ac:picMkLst>
              <pc:docMk/>
              <pc:sldMasterMk cId="3498810350" sldId="2147483648"/>
              <pc:sldLayoutMk cId="2150820287" sldId="2147483682"/>
              <ac:picMk id="3" creationId="{3D42FEA5-74DE-034B-AADE-715FDB5D7D79}"/>
            </ac:picMkLst>
          </pc:picChg>
          <pc:picChg chg="add del mod">
            <ac:chgData name="Molnar, James A" userId="2bbf06e6-f259-40a7-8fbe-1d221b4ce083" providerId="ADAL" clId="{DB8F6EE6-2F82-6D48-ACB6-0114A79DECE4}" dt="2020-09-15T21:50:23.374" v="239" actId="478"/>
            <ac:picMkLst>
              <pc:docMk/>
              <pc:sldMasterMk cId="3498810350" sldId="2147483648"/>
              <pc:sldLayoutMk cId="2150820287" sldId="2147483682"/>
              <ac:picMk id="5" creationId="{FF3B8A43-1EA1-114D-85F8-17C2CCEF36B1}"/>
            </ac:picMkLst>
          </pc:picChg>
          <pc:picChg chg="add del mod">
            <ac:chgData name="Molnar, James A" userId="2bbf06e6-f259-40a7-8fbe-1d221b4ce083" providerId="ADAL" clId="{DB8F6EE6-2F82-6D48-ACB6-0114A79DECE4}" dt="2020-09-15T21:50:01.665" v="238" actId="478"/>
            <ac:picMkLst>
              <pc:docMk/>
              <pc:sldMasterMk cId="3498810350" sldId="2147483648"/>
              <pc:sldLayoutMk cId="2150820287" sldId="2147483682"/>
              <ac:picMk id="7" creationId="{CF20F91D-4C4B-AC41-AF14-9377305BC727}"/>
            </ac:picMkLst>
          </pc:picChg>
          <pc:picChg chg="del">
            <ac:chgData name="Molnar, James A" userId="2bbf06e6-f259-40a7-8fbe-1d221b4ce083" providerId="ADAL" clId="{DB8F6EE6-2F82-6D48-ACB6-0114A79DECE4}" dt="2020-09-15T21:27:00.284" v="39" actId="478"/>
            <ac:picMkLst>
              <pc:docMk/>
              <pc:sldMasterMk cId="3498810350" sldId="2147483648"/>
              <pc:sldLayoutMk cId="2150820287" sldId="2147483682"/>
              <ac:picMk id="7" creationId="{EBDB4B6B-5C2A-0649-A15C-519D99CD243A}"/>
            </ac:picMkLst>
          </pc:picChg>
        </pc:sldLayoutChg>
        <pc:sldLayoutChg chg="addSp delSp modSp mod setBg">
          <pc:chgData name="Molnar, James A" userId="2bbf06e6-f259-40a7-8fbe-1d221b4ce083" providerId="ADAL" clId="{DB8F6EE6-2F82-6D48-ACB6-0114A79DECE4}" dt="2020-09-15T22:04:11.853" v="334" actId="18331"/>
          <pc:sldLayoutMkLst>
            <pc:docMk/>
            <pc:sldMasterMk cId="3498810350" sldId="2147483648"/>
            <pc:sldLayoutMk cId="620883548" sldId="2147483683"/>
          </pc:sldLayoutMkLst>
          <pc:picChg chg="del">
            <ac:chgData name="Molnar, James A" userId="2bbf06e6-f259-40a7-8fbe-1d221b4ce083" providerId="ADAL" clId="{DB8F6EE6-2F82-6D48-ACB6-0114A79DECE4}" dt="2020-09-15T21:52:25.229" v="270" actId="478"/>
            <ac:picMkLst>
              <pc:docMk/>
              <pc:sldMasterMk cId="3498810350" sldId="2147483648"/>
              <pc:sldLayoutMk cId="620883548" sldId="2147483683"/>
              <ac:picMk id="8" creationId="{4E96AD1D-9293-A342-93DA-D38E51C8034B}"/>
            </ac:picMkLst>
          </pc:picChg>
          <pc:picChg chg="add del mod">
            <ac:chgData name="Molnar, James A" userId="2bbf06e6-f259-40a7-8fbe-1d221b4ce083" providerId="ADAL" clId="{DB8F6EE6-2F82-6D48-ACB6-0114A79DECE4}" dt="2020-09-15T21:52:26.413" v="271" actId="478"/>
            <ac:picMkLst>
              <pc:docMk/>
              <pc:sldMasterMk cId="3498810350" sldId="2147483648"/>
              <pc:sldLayoutMk cId="620883548" sldId="2147483683"/>
              <ac:picMk id="17" creationId="{3AEB013F-FA08-A74A-A463-ECBD070FF981}"/>
            </ac:picMkLst>
          </pc:picChg>
        </pc:sldLayoutChg>
        <pc:sldLayoutChg chg="del">
          <pc:chgData name="Molnar, James A" userId="2bbf06e6-f259-40a7-8fbe-1d221b4ce083" providerId="ADAL" clId="{DB8F6EE6-2F82-6D48-ACB6-0114A79DECE4}" dt="2020-09-15T21:27:53.158" v="55" actId="2696"/>
          <pc:sldLayoutMkLst>
            <pc:docMk/>
            <pc:sldMasterMk cId="3498810350" sldId="2147483648"/>
            <pc:sldLayoutMk cId="3224062276" sldId="2147483685"/>
          </pc:sldLayoutMkLst>
        </pc:sldLayoutChg>
        <pc:sldLayoutChg chg="del">
          <pc:chgData name="Molnar, James A" userId="2bbf06e6-f259-40a7-8fbe-1d221b4ce083" providerId="ADAL" clId="{DB8F6EE6-2F82-6D48-ACB6-0114A79DECE4}" dt="2020-09-15T21:27:53.949" v="56" actId="2696"/>
          <pc:sldLayoutMkLst>
            <pc:docMk/>
            <pc:sldMasterMk cId="3498810350" sldId="2147483648"/>
            <pc:sldLayoutMk cId="2707024846" sldId="2147483688"/>
          </pc:sldLayoutMkLst>
        </pc:sldLayoutChg>
        <pc:sldLayoutChg chg="del">
          <pc:chgData name="Molnar, James A" userId="2bbf06e6-f259-40a7-8fbe-1d221b4ce083" providerId="ADAL" clId="{DB8F6EE6-2F82-6D48-ACB6-0114A79DECE4}" dt="2020-09-15T21:27:50.552" v="53" actId="2696"/>
          <pc:sldLayoutMkLst>
            <pc:docMk/>
            <pc:sldMasterMk cId="3498810350" sldId="2147483648"/>
            <pc:sldLayoutMk cId="2480617779" sldId="2147483691"/>
          </pc:sldLayoutMkLst>
        </pc:sldLayoutChg>
        <pc:sldLayoutChg chg="addSp delSp mod setBg">
          <pc:chgData name="Molnar, James A" userId="2bbf06e6-f259-40a7-8fbe-1d221b4ce083" providerId="ADAL" clId="{DB8F6EE6-2F82-6D48-ACB6-0114A79DECE4}" dt="2020-09-15T22:04:11.853" v="334" actId="18331"/>
          <pc:sldLayoutMkLst>
            <pc:docMk/>
            <pc:sldMasterMk cId="3498810350" sldId="2147483648"/>
            <pc:sldLayoutMk cId="3715088018" sldId="2147483694"/>
          </pc:sldLayoutMkLst>
          <pc:picChg chg="del">
            <ac:chgData name="Molnar, James A" userId="2bbf06e6-f259-40a7-8fbe-1d221b4ce083" providerId="ADAL" clId="{DB8F6EE6-2F82-6D48-ACB6-0114A79DECE4}" dt="2020-09-15T21:51:06.201" v="251" actId="478"/>
            <ac:picMkLst>
              <pc:docMk/>
              <pc:sldMasterMk cId="3498810350" sldId="2147483648"/>
              <pc:sldLayoutMk cId="3715088018" sldId="2147483694"/>
              <ac:picMk id="3" creationId="{8C51AF3E-E667-AB4E-BBB9-58D0E27DDABB}"/>
            </ac:picMkLst>
          </pc:picChg>
          <pc:picChg chg="add del">
            <ac:chgData name="Molnar, James A" userId="2bbf06e6-f259-40a7-8fbe-1d221b4ce083" providerId="ADAL" clId="{DB8F6EE6-2F82-6D48-ACB6-0114A79DECE4}" dt="2020-09-15T21:51:04.125" v="250" actId="478"/>
            <ac:picMkLst>
              <pc:docMk/>
              <pc:sldMasterMk cId="3498810350" sldId="2147483648"/>
              <pc:sldLayoutMk cId="3715088018" sldId="2147483694"/>
              <ac:picMk id="9" creationId="{5B991A31-6C0A-9B49-B454-DEE6C6793980}"/>
            </ac:picMkLst>
          </pc:picChg>
        </pc:sldLayoutChg>
        <pc:sldLayoutChg chg="del">
          <pc:chgData name="Molnar, James A" userId="2bbf06e6-f259-40a7-8fbe-1d221b4ce083" providerId="ADAL" clId="{DB8F6EE6-2F82-6D48-ACB6-0114A79DECE4}" dt="2020-09-15T21:27:51.960" v="54" actId="2696"/>
          <pc:sldLayoutMkLst>
            <pc:docMk/>
            <pc:sldMasterMk cId="3498810350" sldId="2147483648"/>
            <pc:sldLayoutMk cId="266648556" sldId="2147483695"/>
          </pc:sldLayoutMkLst>
        </pc:sldLayoutChg>
        <pc:sldLayoutChg chg="addSp delSp del mod">
          <pc:chgData name="Molnar, James A" userId="2bbf06e6-f259-40a7-8fbe-1d221b4ce083" providerId="ADAL" clId="{DB8F6EE6-2F82-6D48-ACB6-0114A79DECE4}" dt="2020-09-15T21:33:13.372" v="107" actId="2696"/>
          <pc:sldLayoutMkLst>
            <pc:docMk/>
            <pc:sldMasterMk cId="3498810350" sldId="2147483648"/>
            <pc:sldLayoutMk cId="1456372618" sldId="2147483698"/>
          </pc:sldLayoutMkLst>
          <pc:picChg chg="add del">
            <ac:chgData name="Molnar, James A" userId="2bbf06e6-f259-40a7-8fbe-1d221b4ce083" providerId="ADAL" clId="{DB8F6EE6-2F82-6D48-ACB6-0114A79DECE4}" dt="2020-09-15T21:26:55.253" v="37" actId="478"/>
            <ac:picMkLst>
              <pc:docMk/>
              <pc:sldMasterMk cId="3498810350" sldId="2147483648"/>
              <pc:sldLayoutMk cId="1456372618" sldId="2147483698"/>
              <ac:picMk id="5" creationId="{5E35DC65-F442-CD44-9299-74855AD51FD0}"/>
            </ac:picMkLst>
          </pc:picChg>
        </pc:sldLayoutChg>
        <pc:sldLayoutChg chg="del">
          <pc:chgData name="Molnar, James A" userId="2bbf06e6-f259-40a7-8fbe-1d221b4ce083" providerId="ADAL" clId="{DB8F6EE6-2F82-6D48-ACB6-0114A79DECE4}" dt="2020-09-15T21:33:41.983" v="109" actId="2696"/>
          <pc:sldLayoutMkLst>
            <pc:docMk/>
            <pc:sldMasterMk cId="3498810350" sldId="2147483648"/>
            <pc:sldLayoutMk cId="3435845958" sldId="2147483699"/>
          </pc:sldLayoutMkLst>
        </pc:sldLayoutChg>
        <pc:sldLayoutChg chg="addSp delSp modSp mod setBg">
          <pc:chgData name="Molnar, James A" userId="2bbf06e6-f259-40a7-8fbe-1d221b4ce083" providerId="ADAL" clId="{DB8F6EE6-2F82-6D48-ACB6-0114A79DECE4}" dt="2020-09-15T22:04:11.853" v="334" actId="18331"/>
          <pc:sldLayoutMkLst>
            <pc:docMk/>
            <pc:sldMasterMk cId="3498810350" sldId="2147483648"/>
            <pc:sldLayoutMk cId="4145598864" sldId="2147483700"/>
          </pc:sldLayoutMkLst>
          <pc:picChg chg="add del mod">
            <ac:chgData name="Molnar, James A" userId="2bbf06e6-f259-40a7-8fbe-1d221b4ce083" providerId="ADAL" clId="{DB8F6EE6-2F82-6D48-ACB6-0114A79DECE4}" dt="2020-09-15T21:52:38.676" v="275" actId="478"/>
            <ac:picMkLst>
              <pc:docMk/>
              <pc:sldMasterMk cId="3498810350" sldId="2147483648"/>
              <pc:sldLayoutMk cId="4145598864" sldId="2147483700"/>
              <ac:picMk id="6" creationId="{AC0476A0-8F23-A54D-AFC8-1945197807CB}"/>
            </ac:picMkLst>
          </pc:picChg>
          <pc:picChg chg="del">
            <ac:chgData name="Molnar, James A" userId="2bbf06e6-f259-40a7-8fbe-1d221b4ce083" providerId="ADAL" clId="{DB8F6EE6-2F82-6D48-ACB6-0114A79DECE4}" dt="2020-09-15T21:52:39.798" v="276" actId="478"/>
            <ac:picMkLst>
              <pc:docMk/>
              <pc:sldMasterMk cId="3498810350" sldId="2147483648"/>
              <pc:sldLayoutMk cId="4145598864" sldId="2147483700"/>
              <ac:picMk id="8" creationId="{4E96AD1D-9293-A342-93DA-D38E51C8034B}"/>
            </ac:picMkLst>
          </pc:picChg>
        </pc:sldLayoutChg>
        <pc:sldLayoutChg chg="delSp modSp mod setBg">
          <pc:chgData name="Molnar, James A" userId="2bbf06e6-f259-40a7-8fbe-1d221b4ce083" providerId="ADAL" clId="{DB8F6EE6-2F82-6D48-ACB6-0114A79DECE4}" dt="2020-09-15T22:04:11.853" v="334" actId="18331"/>
          <pc:sldLayoutMkLst>
            <pc:docMk/>
            <pc:sldMasterMk cId="3498810350" sldId="2147483648"/>
            <pc:sldLayoutMk cId="4277813004" sldId="2147483701"/>
          </pc:sldLayoutMkLst>
          <pc:picChg chg="del mod">
            <ac:chgData name="Molnar, James A" userId="2bbf06e6-f259-40a7-8fbe-1d221b4ce083" providerId="ADAL" clId="{DB8F6EE6-2F82-6D48-ACB6-0114A79DECE4}" dt="2020-09-15T21:52:02.261" v="266" actId="478"/>
            <ac:picMkLst>
              <pc:docMk/>
              <pc:sldMasterMk cId="3498810350" sldId="2147483648"/>
              <pc:sldLayoutMk cId="4277813004" sldId="2147483701"/>
              <ac:picMk id="4" creationId="{8BE69300-B8C3-CC42-A705-65189A451543}"/>
            </ac:picMkLst>
          </pc:picChg>
          <pc:picChg chg="del">
            <ac:chgData name="Molnar, James A" userId="2bbf06e6-f259-40a7-8fbe-1d221b4ce083" providerId="ADAL" clId="{DB8F6EE6-2F82-6D48-ACB6-0114A79DECE4}" dt="2020-09-15T21:52:00.906" v="265" actId="478"/>
            <ac:picMkLst>
              <pc:docMk/>
              <pc:sldMasterMk cId="3498810350" sldId="2147483648"/>
              <pc:sldLayoutMk cId="4277813004" sldId="2147483701"/>
              <ac:picMk id="9" creationId="{5B991A31-6C0A-9B49-B454-DEE6C6793980}"/>
            </ac:picMkLst>
          </pc:picChg>
        </pc:sldLayoutChg>
        <pc:sldLayoutChg chg="delSp del mod setBg">
          <pc:chgData name="Molnar, James A" userId="2bbf06e6-f259-40a7-8fbe-1d221b4ce083" providerId="ADAL" clId="{DB8F6EE6-2F82-6D48-ACB6-0114A79DECE4}" dt="2020-09-29T23:20:14.461" v="503" actId="2696"/>
          <pc:sldLayoutMkLst>
            <pc:docMk/>
            <pc:sldMasterMk cId="3498810350" sldId="2147483648"/>
            <pc:sldLayoutMk cId="1348081577" sldId="2147483702"/>
          </pc:sldLayoutMkLst>
          <pc:picChg chg="del">
            <ac:chgData name="Molnar, James A" userId="2bbf06e6-f259-40a7-8fbe-1d221b4ce083" providerId="ADAL" clId="{DB8F6EE6-2F82-6D48-ACB6-0114A79DECE4}" dt="2020-09-15T21:51:31.476" v="256" actId="478"/>
            <ac:picMkLst>
              <pc:docMk/>
              <pc:sldMasterMk cId="3498810350" sldId="2147483648"/>
              <pc:sldLayoutMk cId="1348081577" sldId="2147483702"/>
              <ac:picMk id="4" creationId="{D83914B9-F83E-9943-B88B-B6650B55844D}"/>
            </ac:picMkLst>
          </pc:picChg>
          <pc:picChg chg="del">
            <ac:chgData name="Molnar, James A" userId="2bbf06e6-f259-40a7-8fbe-1d221b4ce083" providerId="ADAL" clId="{DB8F6EE6-2F82-6D48-ACB6-0114A79DECE4}" dt="2020-09-15T21:51:30.451" v="255" actId="478"/>
            <ac:picMkLst>
              <pc:docMk/>
              <pc:sldMasterMk cId="3498810350" sldId="2147483648"/>
              <pc:sldLayoutMk cId="1348081577" sldId="2147483702"/>
              <ac:picMk id="9" creationId="{5B991A31-6C0A-9B49-B454-DEE6C6793980}"/>
            </ac:picMkLst>
          </pc:picChg>
        </pc:sldLayoutChg>
        <pc:sldLayoutChg chg="delSp modSp del mod setBg">
          <pc:chgData name="Molnar, James A" userId="2bbf06e6-f259-40a7-8fbe-1d221b4ce083" providerId="ADAL" clId="{DB8F6EE6-2F82-6D48-ACB6-0114A79DECE4}" dt="2020-09-29T23:20:15.024" v="504" actId="2696"/>
          <pc:sldLayoutMkLst>
            <pc:docMk/>
            <pc:sldMasterMk cId="3498810350" sldId="2147483648"/>
            <pc:sldLayoutMk cId="1393370136" sldId="2147483703"/>
          </pc:sldLayoutMkLst>
          <pc:picChg chg="del mod">
            <ac:chgData name="Molnar, James A" userId="2bbf06e6-f259-40a7-8fbe-1d221b4ce083" providerId="ADAL" clId="{DB8F6EE6-2F82-6D48-ACB6-0114A79DECE4}" dt="2020-09-15T21:51:47.331" v="261" actId="478"/>
            <ac:picMkLst>
              <pc:docMk/>
              <pc:sldMasterMk cId="3498810350" sldId="2147483648"/>
              <pc:sldLayoutMk cId="1393370136" sldId="2147483703"/>
              <ac:picMk id="4" creationId="{D83914B9-F83E-9943-B88B-B6650B55844D}"/>
            </ac:picMkLst>
          </pc:picChg>
          <pc:picChg chg="del">
            <ac:chgData name="Molnar, James A" userId="2bbf06e6-f259-40a7-8fbe-1d221b4ce083" providerId="ADAL" clId="{DB8F6EE6-2F82-6D48-ACB6-0114A79DECE4}" dt="2020-09-15T21:51:46.236" v="260" actId="478"/>
            <ac:picMkLst>
              <pc:docMk/>
              <pc:sldMasterMk cId="3498810350" sldId="2147483648"/>
              <pc:sldLayoutMk cId="1393370136" sldId="2147483703"/>
              <ac:picMk id="9" creationId="{5B991A31-6C0A-9B49-B454-DEE6C6793980}"/>
            </ac:picMkLst>
          </pc:picChg>
        </pc:sldLayoutChg>
        <pc:sldLayoutChg chg="delSp add del mod modTransition setBg">
          <pc:chgData name="Molnar, James A" userId="2bbf06e6-f259-40a7-8fbe-1d221b4ce083" providerId="ADAL" clId="{DB8F6EE6-2F82-6D48-ACB6-0114A79DECE4}" dt="2020-09-15T22:05:15.329" v="337" actId="478"/>
          <pc:sldLayoutMkLst>
            <pc:docMk/>
            <pc:sldMasterMk cId="3498810350" sldId="2147483648"/>
            <pc:sldLayoutMk cId="2280379879" sldId="2147483704"/>
          </pc:sldLayoutMkLst>
          <pc:picChg chg="del">
            <ac:chgData name="Molnar, James A" userId="2bbf06e6-f259-40a7-8fbe-1d221b4ce083" providerId="ADAL" clId="{DB8F6EE6-2F82-6D48-ACB6-0114A79DECE4}" dt="2020-09-15T22:05:15.329" v="337" actId="478"/>
            <ac:picMkLst>
              <pc:docMk/>
              <pc:sldMasterMk cId="3498810350" sldId="2147483648"/>
              <pc:sldLayoutMk cId="2280379879" sldId="2147483704"/>
              <ac:picMk id="8" creationId="{4E96AD1D-9293-A342-93DA-D38E51C8034B}"/>
            </ac:picMkLst>
          </pc:picChg>
          <pc:picChg chg="del">
            <ac:chgData name="Molnar, James A" userId="2bbf06e6-f259-40a7-8fbe-1d221b4ce083" providerId="ADAL" clId="{DB8F6EE6-2F82-6D48-ACB6-0114A79DECE4}" dt="2020-09-15T21:22:22.981" v="16" actId="478"/>
            <ac:picMkLst>
              <pc:docMk/>
              <pc:sldMasterMk cId="3498810350" sldId="2147483648"/>
              <pc:sldLayoutMk cId="2280379879" sldId="2147483704"/>
              <ac:picMk id="17" creationId="{3AEB013F-FA08-A74A-A463-ECBD070FF981}"/>
            </ac:picMkLst>
          </pc:picChg>
        </pc:sldLayoutChg>
      </pc:sldMasterChg>
      <pc:sldMasterChg chg="new del mod addSldLayout delSldLayout">
        <pc:chgData name="Molnar, James A" userId="2bbf06e6-f259-40a7-8fbe-1d221b4ce083" providerId="ADAL" clId="{DB8F6EE6-2F82-6D48-ACB6-0114A79DECE4}" dt="2020-09-15T21:29:59.253" v="104" actId="6938"/>
        <pc:sldMasterMkLst>
          <pc:docMk/>
          <pc:sldMasterMk cId="668467014" sldId="2147483705"/>
        </pc:sldMasterMkLst>
        <pc:sldLayoutChg chg="new del replId">
          <pc:chgData name="Molnar, James A" userId="2bbf06e6-f259-40a7-8fbe-1d221b4ce083" providerId="ADAL" clId="{DB8F6EE6-2F82-6D48-ACB6-0114A79DECE4}" dt="2020-09-15T21:29:59.253" v="104" actId="6938"/>
          <pc:sldLayoutMkLst>
            <pc:docMk/>
            <pc:sldMasterMk cId="668467014" sldId="2147483705"/>
            <pc:sldLayoutMk cId="670898747" sldId="2147483706"/>
          </pc:sldLayoutMkLst>
        </pc:sldLayoutChg>
        <pc:sldLayoutChg chg="new del replId">
          <pc:chgData name="Molnar, James A" userId="2bbf06e6-f259-40a7-8fbe-1d221b4ce083" providerId="ADAL" clId="{DB8F6EE6-2F82-6D48-ACB6-0114A79DECE4}" dt="2020-09-15T21:29:59.253" v="104" actId="6938"/>
          <pc:sldLayoutMkLst>
            <pc:docMk/>
            <pc:sldMasterMk cId="668467014" sldId="2147483705"/>
            <pc:sldLayoutMk cId="2994311802" sldId="2147483707"/>
          </pc:sldLayoutMkLst>
        </pc:sldLayoutChg>
        <pc:sldLayoutChg chg="new del replId">
          <pc:chgData name="Molnar, James A" userId="2bbf06e6-f259-40a7-8fbe-1d221b4ce083" providerId="ADAL" clId="{DB8F6EE6-2F82-6D48-ACB6-0114A79DECE4}" dt="2020-09-15T21:29:59.253" v="104" actId="6938"/>
          <pc:sldLayoutMkLst>
            <pc:docMk/>
            <pc:sldMasterMk cId="668467014" sldId="2147483705"/>
            <pc:sldLayoutMk cId="3897467068" sldId="2147483708"/>
          </pc:sldLayoutMkLst>
        </pc:sldLayoutChg>
        <pc:sldLayoutChg chg="new del replId">
          <pc:chgData name="Molnar, James A" userId="2bbf06e6-f259-40a7-8fbe-1d221b4ce083" providerId="ADAL" clId="{DB8F6EE6-2F82-6D48-ACB6-0114A79DECE4}" dt="2020-09-15T21:29:59.253" v="104" actId="6938"/>
          <pc:sldLayoutMkLst>
            <pc:docMk/>
            <pc:sldMasterMk cId="668467014" sldId="2147483705"/>
            <pc:sldLayoutMk cId="140280001" sldId="2147483709"/>
          </pc:sldLayoutMkLst>
        </pc:sldLayoutChg>
        <pc:sldLayoutChg chg="new del replId">
          <pc:chgData name="Molnar, James A" userId="2bbf06e6-f259-40a7-8fbe-1d221b4ce083" providerId="ADAL" clId="{DB8F6EE6-2F82-6D48-ACB6-0114A79DECE4}" dt="2020-09-15T21:29:59.253" v="104" actId="6938"/>
          <pc:sldLayoutMkLst>
            <pc:docMk/>
            <pc:sldMasterMk cId="668467014" sldId="2147483705"/>
            <pc:sldLayoutMk cId="320445091" sldId="2147483710"/>
          </pc:sldLayoutMkLst>
        </pc:sldLayoutChg>
        <pc:sldLayoutChg chg="new del replId">
          <pc:chgData name="Molnar, James A" userId="2bbf06e6-f259-40a7-8fbe-1d221b4ce083" providerId="ADAL" clId="{DB8F6EE6-2F82-6D48-ACB6-0114A79DECE4}" dt="2020-09-15T21:29:59.253" v="104" actId="6938"/>
          <pc:sldLayoutMkLst>
            <pc:docMk/>
            <pc:sldMasterMk cId="668467014" sldId="2147483705"/>
            <pc:sldLayoutMk cId="1781153553" sldId="2147483711"/>
          </pc:sldLayoutMkLst>
        </pc:sldLayoutChg>
        <pc:sldLayoutChg chg="new del replId">
          <pc:chgData name="Molnar, James A" userId="2bbf06e6-f259-40a7-8fbe-1d221b4ce083" providerId="ADAL" clId="{DB8F6EE6-2F82-6D48-ACB6-0114A79DECE4}" dt="2020-09-15T21:29:59.253" v="104" actId="6938"/>
          <pc:sldLayoutMkLst>
            <pc:docMk/>
            <pc:sldMasterMk cId="668467014" sldId="2147483705"/>
            <pc:sldLayoutMk cId="4258612097" sldId="2147483712"/>
          </pc:sldLayoutMkLst>
        </pc:sldLayoutChg>
        <pc:sldLayoutChg chg="new del replId">
          <pc:chgData name="Molnar, James A" userId="2bbf06e6-f259-40a7-8fbe-1d221b4ce083" providerId="ADAL" clId="{DB8F6EE6-2F82-6D48-ACB6-0114A79DECE4}" dt="2020-09-15T21:29:59.253" v="104" actId="6938"/>
          <pc:sldLayoutMkLst>
            <pc:docMk/>
            <pc:sldMasterMk cId="668467014" sldId="2147483705"/>
            <pc:sldLayoutMk cId="3484430106" sldId="2147483713"/>
          </pc:sldLayoutMkLst>
        </pc:sldLayoutChg>
        <pc:sldLayoutChg chg="new del replId">
          <pc:chgData name="Molnar, James A" userId="2bbf06e6-f259-40a7-8fbe-1d221b4ce083" providerId="ADAL" clId="{DB8F6EE6-2F82-6D48-ACB6-0114A79DECE4}" dt="2020-09-15T21:29:59.253" v="104" actId="6938"/>
          <pc:sldLayoutMkLst>
            <pc:docMk/>
            <pc:sldMasterMk cId="668467014" sldId="2147483705"/>
            <pc:sldLayoutMk cId="2184731748" sldId="2147483714"/>
          </pc:sldLayoutMkLst>
        </pc:sldLayoutChg>
        <pc:sldLayoutChg chg="new del replId">
          <pc:chgData name="Molnar, James A" userId="2bbf06e6-f259-40a7-8fbe-1d221b4ce083" providerId="ADAL" clId="{DB8F6EE6-2F82-6D48-ACB6-0114A79DECE4}" dt="2020-09-15T21:29:59.253" v="104" actId="6938"/>
          <pc:sldLayoutMkLst>
            <pc:docMk/>
            <pc:sldMasterMk cId="668467014" sldId="2147483705"/>
            <pc:sldLayoutMk cId="3966019272" sldId="2147483715"/>
          </pc:sldLayoutMkLst>
        </pc:sldLayoutChg>
        <pc:sldLayoutChg chg="new del replId">
          <pc:chgData name="Molnar, James A" userId="2bbf06e6-f259-40a7-8fbe-1d221b4ce083" providerId="ADAL" clId="{DB8F6EE6-2F82-6D48-ACB6-0114A79DECE4}" dt="2020-09-15T21:29:59.253" v="104" actId="6938"/>
          <pc:sldLayoutMkLst>
            <pc:docMk/>
            <pc:sldMasterMk cId="668467014" sldId="2147483705"/>
            <pc:sldLayoutMk cId="32989505" sldId="2147483716"/>
          </pc:sldLayoutMkLst>
        </pc:sldLayoutChg>
      </pc:sldMasterChg>
      <pc:sldMasterChg chg="addSp delSp modSp add mod setBg addSldLayout delSldLayout modSldLayout">
        <pc:chgData name="Molnar, James A" userId="2bbf06e6-f259-40a7-8fbe-1d221b4ce083" providerId="ADAL" clId="{DB8F6EE6-2F82-6D48-ACB6-0114A79DECE4}" dt="2020-09-15T22:01:15.826" v="320"/>
        <pc:sldMasterMkLst>
          <pc:docMk/>
          <pc:sldMasterMk cId="4233152615" sldId="2147483705"/>
        </pc:sldMasterMkLst>
        <pc:spChg chg="mod">
          <ac:chgData name="Molnar, James A" userId="2bbf06e6-f259-40a7-8fbe-1d221b4ce083" providerId="ADAL" clId="{DB8F6EE6-2F82-6D48-ACB6-0114A79DECE4}" dt="2020-09-15T21:34:24.024" v="126" actId="207"/>
          <ac:spMkLst>
            <pc:docMk/>
            <pc:sldMasterMk cId="4233152615" sldId="2147483705"/>
            <ac:spMk id="2" creationId="{9412089A-6090-BA47-A35C-815B05CABF92}"/>
          </ac:spMkLst>
        </pc:spChg>
        <pc:spChg chg="mod">
          <ac:chgData name="Molnar, James A" userId="2bbf06e6-f259-40a7-8fbe-1d221b4ce083" providerId="ADAL" clId="{DB8F6EE6-2F82-6D48-ACB6-0114A79DECE4}" dt="2020-09-15T21:35:51.404" v="165" actId="207"/>
          <ac:spMkLst>
            <pc:docMk/>
            <pc:sldMasterMk cId="4233152615" sldId="2147483705"/>
            <ac:spMk id="3" creationId="{622A3A29-A82A-AA4F-839C-0360710DC43F}"/>
          </ac:spMkLst>
        </pc:spChg>
        <pc:spChg chg="mod">
          <ac:chgData name="Molnar, James A" userId="2bbf06e6-f259-40a7-8fbe-1d221b4ce083" providerId="ADAL" clId="{DB8F6EE6-2F82-6D48-ACB6-0114A79DECE4}" dt="2020-09-15T21:34:34.842" v="129" actId="207"/>
          <ac:spMkLst>
            <pc:docMk/>
            <pc:sldMasterMk cId="4233152615" sldId="2147483705"/>
            <ac:spMk id="6" creationId="{6D3DB87A-3292-4443-806E-4FEB222394A5}"/>
          </ac:spMkLst>
        </pc:spChg>
        <pc:spChg chg="del mod topLvl">
          <ac:chgData name="Molnar, James A" userId="2bbf06e6-f259-40a7-8fbe-1d221b4ce083" providerId="ADAL" clId="{DB8F6EE6-2F82-6D48-ACB6-0114A79DECE4}" dt="2020-09-15T22:00:31.155" v="303" actId="478"/>
          <ac:spMkLst>
            <pc:docMk/>
            <pc:sldMasterMk cId="4233152615" sldId="2147483705"/>
            <ac:spMk id="9" creationId="{41C3969D-C959-0D47-B422-4BB0C9DE0A74}"/>
          </ac:spMkLst>
        </pc:spChg>
        <pc:spChg chg="mod">
          <ac:chgData name="Molnar, James A" userId="2bbf06e6-f259-40a7-8fbe-1d221b4ce083" providerId="ADAL" clId="{DB8F6EE6-2F82-6D48-ACB6-0114A79DECE4}" dt="2020-09-15T22:00:32.013" v="304"/>
          <ac:spMkLst>
            <pc:docMk/>
            <pc:sldMasterMk cId="4233152615" sldId="2147483705"/>
            <ac:spMk id="13" creationId="{A8B2FAE0-5718-3649-982D-B6C6CEF95E19}"/>
          </ac:spMkLst>
        </pc:spChg>
        <pc:grpChg chg="add del mod">
          <ac:chgData name="Molnar, James A" userId="2bbf06e6-f259-40a7-8fbe-1d221b4ce083" providerId="ADAL" clId="{DB8F6EE6-2F82-6D48-ACB6-0114A79DECE4}" dt="2020-09-15T22:00:12.308" v="300" actId="164"/>
          <ac:grpSpMkLst>
            <pc:docMk/>
            <pc:sldMasterMk cId="4233152615" sldId="2147483705"/>
            <ac:grpSpMk id="4" creationId="{CE27557C-089B-8245-A70E-E7AA1F39D9A5}"/>
          </ac:grpSpMkLst>
        </pc:grpChg>
        <pc:grpChg chg="add del mod">
          <ac:chgData name="Molnar, James A" userId="2bbf06e6-f259-40a7-8fbe-1d221b4ce083" providerId="ADAL" clId="{DB8F6EE6-2F82-6D48-ACB6-0114A79DECE4}" dt="2020-09-15T21:58:21.949" v="288" actId="165"/>
          <ac:grpSpMkLst>
            <pc:docMk/>
            <pc:sldMasterMk cId="4233152615" sldId="2147483705"/>
            <ac:grpSpMk id="7" creationId="{1B6E8F8A-6069-E140-9CC5-39AACB8D4145}"/>
          </ac:grpSpMkLst>
        </pc:grpChg>
        <pc:grpChg chg="add mod">
          <ac:chgData name="Molnar, James A" userId="2bbf06e6-f259-40a7-8fbe-1d221b4ce083" providerId="ADAL" clId="{DB8F6EE6-2F82-6D48-ACB6-0114A79DECE4}" dt="2020-09-15T22:00:32.013" v="304"/>
          <ac:grpSpMkLst>
            <pc:docMk/>
            <pc:sldMasterMk cId="4233152615" sldId="2147483705"/>
            <ac:grpSpMk id="12" creationId="{C69CA331-1A53-0444-AA50-2A4793E7B50E}"/>
          </ac:grpSpMkLst>
        </pc:grpChg>
        <pc:picChg chg="del">
          <ac:chgData name="Molnar, James A" userId="2bbf06e6-f259-40a7-8fbe-1d221b4ce083" providerId="ADAL" clId="{DB8F6EE6-2F82-6D48-ACB6-0114A79DECE4}" dt="2020-09-15T21:35:19.639" v="157" actId="478"/>
          <ac:picMkLst>
            <pc:docMk/>
            <pc:sldMasterMk cId="4233152615" sldId="2147483705"/>
            <ac:picMk id="7" creationId="{24A3ECF7-EBBB-7947-9BA2-4BC7450FA5CE}"/>
          </ac:picMkLst>
        </pc:picChg>
        <pc:picChg chg="add del mod">
          <ac:chgData name="Molnar, James A" userId="2bbf06e6-f259-40a7-8fbe-1d221b4ce083" providerId="ADAL" clId="{DB8F6EE6-2F82-6D48-ACB6-0114A79DECE4}" dt="2020-09-15T21:58:17.818" v="286" actId="478"/>
          <ac:picMkLst>
            <pc:docMk/>
            <pc:sldMasterMk cId="4233152615" sldId="2147483705"/>
            <ac:picMk id="8" creationId="{6A9E66E5-4EED-8247-999E-A59A8C6FD142}"/>
          </ac:picMkLst>
        </pc:picChg>
        <pc:picChg chg="del mod topLvl">
          <ac:chgData name="Molnar, James A" userId="2bbf06e6-f259-40a7-8fbe-1d221b4ce083" providerId="ADAL" clId="{DB8F6EE6-2F82-6D48-ACB6-0114A79DECE4}" dt="2020-09-15T22:00:31.155" v="303" actId="478"/>
          <ac:picMkLst>
            <pc:docMk/>
            <pc:sldMasterMk cId="4233152615" sldId="2147483705"/>
            <ac:picMk id="10" creationId="{4334718A-2107-E54D-9D2C-9F26625B15BE}"/>
          </ac:picMkLst>
        </pc:picChg>
        <pc:picChg chg="mod">
          <ac:chgData name="Molnar, James A" userId="2bbf06e6-f259-40a7-8fbe-1d221b4ce083" providerId="ADAL" clId="{DB8F6EE6-2F82-6D48-ACB6-0114A79DECE4}" dt="2020-09-15T22:00:32.013" v="304"/>
          <ac:picMkLst>
            <pc:docMk/>
            <pc:sldMasterMk cId="4233152615" sldId="2147483705"/>
            <ac:picMk id="14" creationId="{D9B75B82-18B7-8A44-8857-0C5A4D7F5E1F}"/>
          </ac:picMkLst>
        </pc:picChg>
        <pc:sldLayoutChg chg="add del mod replId">
          <pc:chgData name="Molnar, James A" userId="2bbf06e6-f259-40a7-8fbe-1d221b4ce083" providerId="ADAL" clId="{DB8F6EE6-2F82-6D48-ACB6-0114A79DECE4}" dt="2020-09-15T21:34:38.980" v="130" actId="2696"/>
          <pc:sldLayoutMkLst>
            <pc:docMk/>
            <pc:sldMasterMk cId="4233152615" sldId="2147483705"/>
            <pc:sldLayoutMk cId="2973317223" sldId="2147483706"/>
          </pc:sldLayoutMkLst>
        </pc:sldLayoutChg>
        <pc:sldLayoutChg chg="add del mod replId">
          <pc:chgData name="Molnar, James A" userId="2bbf06e6-f259-40a7-8fbe-1d221b4ce083" providerId="ADAL" clId="{DB8F6EE6-2F82-6D48-ACB6-0114A79DECE4}" dt="2020-09-15T21:34:39.556" v="131" actId="2696"/>
          <pc:sldLayoutMkLst>
            <pc:docMk/>
            <pc:sldMasterMk cId="4233152615" sldId="2147483705"/>
            <pc:sldLayoutMk cId="676120939" sldId="2147483707"/>
          </pc:sldLayoutMkLst>
        </pc:sldLayoutChg>
        <pc:sldLayoutChg chg="add del mod replId">
          <pc:chgData name="Molnar, James A" userId="2bbf06e6-f259-40a7-8fbe-1d221b4ce083" providerId="ADAL" clId="{DB8F6EE6-2F82-6D48-ACB6-0114A79DECE4}" dt="2020-09-15T21:34:40.234" v="132" actId="2696"/>
          <pc:sldLayoutMkLst>
            <pc:docMk/>
            <pc:sldMasterMk cId="4233152615" sldId="2147483705"/>
            <pc:sldLayoutMk cId="291569723" sldId="2147483708"/>
          </pc:sldLayoutMkLst>
        </pc:sldLayoutChg>
        <pc:sldLayoutChg chg="delSp add mod replId">
          <pc:chgData name="Molnar, James A" userId="2bbf06e6-f259-40a7-8fbe-1d221b4ce083" providerId="ADAL" clId="{DB8F6EE6-2F82-6D48-ACB6-0114A79DECE4}" dt="2020-09-15T21:35:23.628" v="159" actId="478"/>
          <pc:sldLayoutMkLst>
            <pc:docMk/>
            <pc:sldMasterMk cId="4233152615" sldId="2147483705"/>
            <pc:sldLayoutMk cId="324866035" sldId="2147483709"/>
          </pc:sldLayoutMkLst>
          <pc:picChg chg="del">
            <ac:chgData name="Molnar, James A" userId="2bbf06e6-f259-40a7-8fbe-1d221b4ce083" providerId="ADAL" clId="{DB8F6EE6-2F82-6D48-ACB6-0114A79DECE4}" dt="2020-09-15T21:35:23.628" v="159" actId="478"/>
            <ac:picMkLst>
              <pc:docMk/>
              <pc:sldMasterMk cId="4233152615" sldId="2147483705"/>
              <pc:sldLayoutMk cId="324866035" sldId="2147483709"/>
              <ac:picMk id="5" creationId="{5E35DC65-F442-CD44-9299-74855AD51FD0}"/>
            </ac:picMkLst>
          </pc:picChg>
        </pc:sldLayoutChg>
        <pc:sldLayoutChg chg="add del mod replId">
          <pc:chgData name="Molnar, James A" userId="2bbf06e6-f259-40a7-8fbe-1d221b4ce083" providerId="ADAL" clId="{DB8F6EE6-2F82-6D48-ACB6-0114A79DECE4}" dt="2020-09-15T21:34:46.266" v="133" actId="2696"/>
          <pc:sldLayoutMkLst>
            <pc:docMk/>
            <pc:sldMasterMk cId="4233152615" sldId="2147483705"/>
            <pc:sldLayoutMk cId="2353742410" sldId="2147483710"/>
          </pc:sldLayoutMkLst>
        </pc:sldLayoutChg>
        <pc:sldLayoutChg chg="add del mod replId">
          <pc:chgData name="Molnar, James A" userId="2bbf06e6-f259-40a7-8fbe-1d221b4ce083" providerId="ADAL" clId="{DB8F6EE6-2F82-6D48-ACB6-0114A79DECE4}" dt="2020-09-15T21:34:46.290" v="134" actId="2696"/>
          <pc:sldLayoutMkLst>
            <pc:docMk/>
            <pc:sldMasterMk cId="4233152615" sldId="2147483705"/>
            <pc:sldLayoutMk cId="137614535" sldId="2147483711"/>
          </pc:sldLayoutMkLst>
        </pc:sldLayoutChg>
        <pc:sldLayoutChg chg="add del mod replId">
          <pc:chgData name="Molnar, James A" userId="2bbf06e6-f259-40a7-8fbe-1d221b4ce083" providerId="ADAL" clId="{DB8F6EE6-2F82-6D48-ACB6-0114A79DECE4}" dt="2020-09-15T21:34:46.303" v="135" actId="2696"/>
          <pc:sldLayoutMkLst>
            <pc:docMk/>
            <pc:sldMasterMk cId="4233152615" sldId="2147483705"/>
            <pc:sldLayoutMk cId="69055040" sldId="2147483712"/>
          </pc:sldLayoutMkLst>
        </pc:sldLayoutChg>
        <pc:sldLayoutChg chg="add del mod replId">
          <pc:chgData name="Molnar, James A" userId="2bbf06e6-f259-40a7-8fbe-1d221b4ce083" providerId="ADAL" clId="{DB8F6EE6-2F82-6D48-ACB6-0114A79DECE4}" dt="2020-09-15T21:34:46.315" v="136" actId="2696"/>
          <pc:sldLayoutMkLst>
            <pc:docMk/>
            <pc:sldMasterMk cId="4233152615" sldId="2147483705"/>
            <pc:sldLayoutMk cId="1203247232" sldId="2147483713"/>
          </pc:sldLayoutMkLst>
        </pc:sldLayoutChg>
        <pc:sldLayoutChg chg="add del mod replId">
          <pc:chgData name="Molnar, James A" userId="2bbf06e6-f259-40a7-8fbe-1d221b4ce083" providerId="ADAL" clId="{DB8F6EE6-2F82-6D48-ACB6-0114A79DECE4}" dt="2020-09-15T21:34:46.325" v="137" actId="2696"/>
          <pc:sldLayoutMkLst>
            <pc:docMk/>
            <pc:sldMasterMk cId="4233152615" sldId="2147483705"/>
            <pc:sldLayoutMk cId="3369720068" sldId="2147483714"/>
          </pc:sldLayoutMkLst>
        </pc:sldLayoutChg>
        <pc:sldLayoutChg chg="add del mod replId">
          <pc:chgData name="Molnar, James A" userId="2bbf06e6-f259-40a7-8fbe-1d221b4ce083" providerId="ADAL" clId="{DB8F6EE6-2F82-6D48-ACB6-0114A79DECE4}" dt="2020-09-15T21:34:46.340" v="138" actId="2696"/>
          <pc:sldLayoutMkLst>
            <pc:docMk/>
            <pc:sldMasterMk cId="4233152615" sldId="2147483705"/>
            <pc:sldLayoutMk cId="4013670790" sldId="2147483715"/>
          </pc:sldLayoutMkLst>
        </pc:sldLayoutChg>
        <pc:sldLayoutChg chg="add del mod replId">
          <pc:chgData name="Molnar, James A" userId="2bbf06e6-f259-40a7-8fbe-1d221b4ce083" providerId="ADAL" clId="{DB8F6EE6-2F82-6D48-ACB6-0114A79DECE4}" dt="2020-09-15T21:34:46.354" v="139" actId="2696"/>
          <pc:sldLayoutMkLst>
            <pc:docMk/>
            <pc:sldMasterMk cId="4233152615" sldId="2147483705"/>
            <pc:sldLayoutMk cId="2209548969" sldId="2147483716"/>
          </pc:sldLayoutMkLst>
        </pc:sldLayoutChg>
        <pc:sldLayoutChg chg="add del mod replId">
          <pc:chgData name="Molnar, James A" userId="2bbf06e6-f259-40a7-8fbe-1d221b4ce083" providerId="ADAL" clId="{DB8F6EE6-2F82-6D48-ACB6-0114A79DECE4}" dt="2020-09-15T21:34:46.367" v="140" actId="2696"/>
          <pc:sldLayoutMkLst>
            <pc:docMk/>
            <pc:sldMasterMk cId="4233152615" sldId="2147483705"/>
            <pc:sldLayoutMk cId="1999380599" sldId="2147483717"/>
          </pc:sldLayoutMkLst>
        </pc:sldLayoutChg>
        <pc:sldLayoutChg chg="add del mod replId">
          <pc:chgData name="Molnar, James A" userId="2bbf06e6-f259-40a7-8fbe-1d221b4ce083" providerId="ADAL" clId="{DB8F6EE6-2F82-6D48-ACB6-0114A79DECE4}" dt="2020-09-15T21:34:46.377" v="141" actId="2696"/>
          <pc:sldLayoutMkLst>
            <pc:docMk/>
            <pc:sldMasterMk cId="4233152615" sldId="2147483705"/>
            <pc:sldLayoutMk cId="1433182648" sldId="2147483718"/>
          </pc:sldLayoutMkLst>
        </pc:sldLayoutChg>
        <pc:sldLayoutChg chg="add del mod replId">
          <pc:chgData name="Molnar, James A" userId="2bbf06e6-f259-40a7-8fbe-1d221b4ce083" providerId="ADAL" clId="{DB8F6EE6-2F82-6D48-ACB6-0114A79DECE4}" dt="2020-09-15T21:34:49.627" v="142" actId="2696"/>
          <pc:sldLayoutMkLst>
            <pc:docMk/>
            <pc:sldMasterMk cId="4233152615" sldId="2147483705"/>
            <pc:sldLayoutMk cId="3529023866" sldId="2147483719"/>
          </pc:sldLayoutMkLst>
        </pc:sldLayoutChg>
        <pc:sldLayoutChg chg="delSp add mod replId">
          <pc:chgData name="Molnar, James A" userId="2bbf06e6-f259-40a7-8fbe-1d221b4ce083" providerId="ADAL" clId="{DB8F6EE6-2F82-6D48-ACB6-0114A79DECE4}" dt="2020-09-15T21:35:26.132" v="160" actId="478"/>
          <pc:sldLayoutMkLst>
            <pc:docMk/>
            <pc:sldMasterMk cId="4233152615" sldId="2147483705"/>
            <pc:sldLayoutMk cId="4073876850" sldId="2147483720"/>
          </pc:sldLayoutMkLst>
          <pc:picChg chg="del">
            <ac:chgData name="Molnar, James A" userId="2bbf06e6-f259-40a7-8fbe-1d221b4ce083" providerId="ADAL" clId="{DB8F6EE6-2F82-6D48-ACB6-0114A79DECE4}" dt="2020-09-15T21:35:26.132" v="160" actId="478"/>
            <ac:picMkLst>
              <pc:docMk/>
              <pc:sldMasterMk cId="4233152615" sldId="2147483705"/>
              <pc:sldLayoutMk cId="4073876850" sldId="2147483720"/>
              <ac:picMk id="8" creationId="{6C29B2FA-6546-DB4F-BAFD-CA31BF6097E4}"/>
            </ac:picMkLst>
          </pc:picChg>
        </pc:sldLayoutChg>
        <pc:sldLayoutChg chg="add del mod replId">
          <pc:chgData name="Molnar, James A" userId="2bbf06e6-f259-40a7-8fbe-1d221b4ce083" providerId="ADAL" clId="{DB8F6EE6-2F82-6D48-ACB6-0114A79DECE4}" dt="2020-09-15T21:34:52.627" v="143" actId="2696"/>
          <pc:sldLayoutMkLst>
            <pc:docMk/>
            <pc:sldMasterMk cId="4233152615" sldId="2147483705"/>
            <pc:sldLayoutMk cId="1598770379" sldId="2147483721"/>
          </pc:sldLayoutMkLst>
        </pc:sldLayoutChg>
        <pc:sldLayoutChg chg="add del mod replId">
          <pc:chgData name="Molnar, James A" userId="2bbf06e6-f259-40a7-8fbe-1d221b4ce083" providerId="ADAL" clId="{DB8F6EE6-2F82-6D48-ACB6-0114A79DECE4}" dt="2020-09-15T21:34:53.447" v="144" actId="2696"/>
          <pc:sldLayoutMkLst>
            <pc:docMk/>
            <pc:sldMasterMk cId="4233152615" sldId="2147483705"/>
            <pc:sldLayoutMk cId="787418161" sldId="2147483722"/>
          </pc:sldLayoutMkLst>
        </pc:sldLayoutChg>
        <pc:sldLayoutChg chg="add del mod replId">
          <pc:chgData name="Molnar, James A" userId="2bbf06e6-f259-40a7-8fbe-1d221b4ce083" providerId="ADAL" clId="{DB8F6EE6-2F82-6D48-ACB6-0114A79DECE4}" dt="2020-09-15T21:34:55.218" v="145" actId="2696"/>
          <pc:sldLayoutMkLst>
            <pc:docMk/>
            <pc:sldMasterMk cId="4233152615" sldId="2147483705"/>
            <pc:sldLayoutMk cId="3100113328" sldId="2147483723"/>
          </pc:sldLayoutMkLst>
        </pc:sldLayoutChg>
        <pc:sldLayoutChg chg="add del mod replId">
          <pc:chgData name="Molnar, James A" userId="2bbf06e6-f259-40a7-8fbe-1d221b4ce083" providerId="ADAL" clId="{DB8F6EE6-2F82-6D48-ACB6-0114A79DECE4}" dt="2020-09-15T21:35:04.165" v="147" actId="2696"/>
          <pc:sldLayoutMkLst>
            <pc:docMk/>
            <pc:sldMasterMk cId="4233152615" sldId="2147483705"/>
            <pc:sldLayoutMk cId="1919563438" sldId="2147483724"/>
          </pc:sldLayoutMkLst>
        </pc:sldLayoutChg>
        <pc:sldLayoutChg chg="add del mod replId">
          <pc:chgData name="Molnar, James A" userId="2bbf06e6-f259-40a7-8fbe-1d221b4ce083" providerId="ADAL" clId="{DB8F6EE6-2F82-6D48-ACB6-0114A79DECE4}" dt="2020-09-15T21:34:59.967" v="146" actId="2696"/>
          <pc:sldLayoutMkLst>
            <pc:docMk/>
            <pc:sldMasterMk cId="4233152615" sldId="2147483705"/>
            <pc:sldLayoutMk cId="410282847" sldId="2147483725"/>
          </pc:sldLayoutMkLst>
        </pc:sldLayoutChg>
        <pc:sldLayoutChg chg="addSp delSp modSp add mod replId setBg">
          <pc:chgData name="Molnar, James A" userId="2bbf06e6-f259-40a7-8fbe-1d221b4ce083" providerId="ADAL" clId="{DB8F6EE6-2F82-6D48-ACB6-0114A79DECE4}" dt="2020-09-15T22:00:58.006" v="312" actId="478"/>
          <pc:sldLayoutMkLst>
            <pc:docMk/>
            <pc:sldMasterMk cId="4233152615" sldId="2147483705"/>
            <pc:sldLayoutMk cId="3929646873" sldId="2147483726"/>
          </pc:sldLayoutMkLst>
          <pc:spChg chg="mod topLvl">
            <ac:chgData name="Molnar, James A" userId="2bbf06e6-f259-40a7-8fbe-1d221b4ce083" providerId="ADAL" clId="{DB8F6EE6-2F82-6D48-ACB6-0114A79DECE4}" dt="2020-09-15T22:00:53.961" v="310" actId="164"/>
            <ac:spMkLst>
              <pc:docMk/>
              <pc:sldMasterMk cId="4233152615" sldId="2147483705"/>
              <pc:sldLayoutMk cId="3929646873" sldId="2147483726"/>
              <ac:spMk id="10" creationId="{F0E34216-BFFE-AF45-BE66-0DC0F43992ED}"/>
            </ac:spMkLst>
          </pc:spChg>
          <pc:grpChg chg="add del mod">
            <ac:chgData name="Molnar, James A" userId="2bbf06e6-f259-40a7-8fbe-1d221b4ce083" providerId="ADAL" clId="{DB8F6EE6-2F82-6D48-ACB6-0114A79DECE4}" dt="2020-09-15T22:00:58.006" v="312" actId="478"/>
            <ac:grpSpMkLst>
              <pc:docMk/>
              <pc:sldMasterMk cId="4233152615" sldId="2147483705"/>
              <pc:sldLayoutMk cId="3929646873" sldId="2147483726"/>
              <ac:grpSpMk id="3" creationId="{35FF6811-5CBA-9A42-91D9-FE1A3C51F56C}"/>
            </ac:grpSpMkLst>
          </pc:grpChg>
          <pc:grpChg chg="add del mod">
            <ac:chgData name="Molnar, James A" userId="2bbf06e6-f259-40a7-8fbe-1d221b4ce083" providerId="ADAL" clId="{DB8F6EE6-2F82-6D48-ACB6-0114A79DECE4}" dt="2020-09-15T22:00:44.888" v="308" actId="165"/>
            <ac:grpSpMkLst>
              <pc:docMk/>
              <pc:sldMasterMk cId="4233152615" sldId="2147483705"/>
              <pc:sldLayoutMk cId="3929646873" sldId="2147483726"/>
              <ac:grpSpMk id="8" creationId="{D4D9E4A3-C19E-0340-9794-45BBCA898808}"/>
            </ac:grpSpMkLst>
          </pc:grpChg>
          <pc:picChg chg="del">
            <ac:chgData name="Molnar, James A" userId="2bbf06e6-f259-40a7-8fbe-1d221b4ce083" providerId="ADAL" clId="{DB8F6EE6-2F82-6D48-ACB6-0114A79DECE4}" dt="2020-09-15T21:35:29.783" v="161" actId="478"/>
            <ac:picMkLst>
              <pc:docMk/>
              <pc:sldMasterMk cId="4233152615" sldId="2147483705"/>
              <pc:sldLayoutMk cId="3929646873" sldId="2147483726"/>
              <ac:picMk id="10" creationId="{34086DD3-F0FC-574F-AB45-7402AC1F4E56}"/>
            </ac:picMkLst>
          </pc:picChg>
          <pc:picChg chg="mod topLvl">
            <ac:chgData name="Molnar, James A" userId="2bbf06e6-f259-40a7-8fbe-1d221b4ce083" providerId="ADAL" clId="{DB8F6EE6-2F82-6D48-ACB6-0114A79DECE4}" dt="2020-09-15T22:00:53.961" v="310" actId="164"/>
            <ac:picMkLst>
              <pc:docMk/>
              <pc:sldMasterMk cId="4233152615" sldId="2147483705"/>
              <pc:sldLayoutMk cId="3929646873" sldId="2147483726"/>
              <ac:picMk id="11" creationId="{9233E122-B54E-C34E-8158-30438D2D2A55}"/>
            </ac:picMkLst>
          </pc:picChg>
        </pc:sldLayoutChg>
        <pc:sldLayoutChg chg="addSp delSp modSp add mod replId">
          <pc:chgData name="Molnar, James A" userId="2bbf06e6-f259-40a7-8fbe-1d221b4ce083" providerId="ADAL" clId="{DB8F6EE6-2F82-6D48-ACB6-0114A79DECE4}" dt="2020-09-15T22:01:01.144" v="313"/>
          <pc:sldLayoutMkLst>
            <pc:docMk/>
            <pc:sldMasterMk cId="4233152615" sldId="2147483705"/>
            <pc:sldLayoutMk cId="1508743000" sldId="2147483727"/>
          </pc:sldLayoutMkLst>
          <pc:spChg chg="mod">
            <ac:chgData name="Molnar, James A" userId="2bbf06e6-f259-40a7-8fbe-1d221b4ce083" providerId="ADAL" clId="{DB8F6EE6-2F82-6D48-ACB6-0114A79DECE4}" dt="2020-09-15T22:01:01.144" v="313"/>
            <ac:spMkLst>
              <pc:docMk/>
              <pc:sldMasterMk cId="4233152615" sldId="2147483705"/>
              <pc:sldLayoutMk cId="1508743000" sldId="2147483727"/>
              <ac:spMk id="10" creationId="{54123F6E-B279-F547-B0F9-AC498A169CF8}"/>
            </ac:spMkLst>
          </pc:spChg>
          <pc:grpChg chg="add mod">
            <ac:chgData name="Molnar, James A" userId="2bbf06e6-f259-40a7-8fbe-1d221b4ce083" providerId="ADAL" clId="{DB8F6EE6-2F82-6D48-ACB6-0114A79DECE4}" dt="2020-09-15T22:01:01.144" v="313"/>
            <ac:grpSpMkLst>
              <pc:docMk/>
              <pc:sldMasterMk cId="4233152615" sldId="2147483705"/>
              <pc:sldLayoutMk cId="1508743000" sldId="2147483727"/>
              <ac:grpSpMk id="8" creationId="{55B36A79-1101-B54B-9F5F-1765E20801E0}"/>
            </ac:grpSpMkLst>
          </pc:grpChg>
          <pc:picChg chg="del">
            <ac:chgData name="Molnar, James A" userId="2bbf06e6-f259-40a7-8fbe-1d221b4ce083" providerId="ADAL" clId="{DB8F6EE6-2F82-6D48-ACB6-0114A79DECE4}" dt="2020-09-15T21:35:32.248" v="162" actId="478"/>
            <ac:picMkLst>
              <pc:docMk/>
              <pc:sldMasterMk cId="4233152615" sldId="2147483705"/>
              <pc:sldLayoutMk cId="1508743000" sldId="2147483727"/>
              <ac:picMk id="8" creationId="{A5DA3862-B7DD-264D-A21A-B9C443D99AE0}"/>
            </ac:picMkLst>
          </pc:picChg>
          <pc:picChg chg="mod">
            <ac:chgData name="Molnar, James A" userId="2bbf06e6-f259-40a7-8fbe-1d221b4ce083" providerId="ADAL" clId="{DB8F6EE6-2F82-6D48-ACB6-0114A79DECE4}" dt="2020-09-15T22:01:01.144" v="313"/>
            <ac:picMkLst>
              <pc:docMk/>
              <pc:sldMasterMk cId="4233152615" sldId="2147483705"/>
              <pc:sldLayoutMk cId="1508743000" sldId="2147483727"/>
              <ac:picMk id="11" creationId="{D80ABA8A-C759-E942-B8FD-AF552B884E10}"/>
            </ac:picMkLst>
          </pc:picChg>
        </pc:sldLayoutChg>
        <pc:sldLayoutChg chg="addSp delSp modSp add mod replId">
          <pc:chgData name="Molnar, James A" userId="2bbf06e6-f259-40a7-8fbe-1d221b4ce083" providerId="ADAL" clId="{DB8F6EE6-2F82-6D48-ACB6-0114A79DECE4}" dt="2020-09-15T22:01:03.346" v="314"/>
          <pc:sldLayoutMkLst>
            <pc:docMk/>
            <pc:sldMasterMk cId="4233152615" sldId="2147483705"/>
            <pc:sldLayoutMk cId="2718105415" sldId="2147483728"/>
          </pc:sldLayoutMkLst>
          <pc:spChg chg="mod">
            <ac:chgData name="Molnar, James A" userId="2bbf06e6-f259-40a7-8fbe-1d221b4ce083" providerId="ADAL" clId="{DB8F6EE6-2F82-6D48-ACB6-0114A79DECE4}" dt="2020-09-15T22:01:03.346" v="314"/>
            <ac:spMkLst>
              <pc:docMk/>
              <pc:sldMasterMk cId="4233152615" sldId="2147483705"/>
              <pc:sldLayoutMk cId="2718105415" sldId="2147483728"/>
              <ac:spMk id="10" creationId="{56845687-F8C2-9945-A827-E39D4D4E914F}"/>
            </ac:spMkLst>
          </pc:spChg>
          <pc:grpChg chg="add mod">
            <ac:chgData name="Molnar, James A" userId="2bbf06e6-f259-40a7-8fbe-1d221b4ce083" providerId="ADAL" clId="{DB8F6EE6-2F82-6D48-ACB6-0114A79DECE4}" dt="2020-09-15T22:01:03.346" v="314"/>
            <ac:grpSpMkLst>
              <pc:docMk/>
              <pc:sldMasterMk cId="4233152615" sldId="2147483705"/>
              <pc:sldLayoutMk cId="2718105415" sldId="2147483728"/>
              <ac:grpSpMk id="8" creationId="{F2C1DF0F-4E87-6D4F-9B16-59D16466008E}"/>
            </ac:grpSpMkLst>
          </pc:grpChg>
          <pc:picChg chg="del">
            <ac:chgData name="Molnar, James A" userId="2bbf06e6-f259-40a7-8fbe-1d221b4ce083" providerId="ADAL" clId="{DB8F6EE6-2F82-6D48-ACB6-0114A79DECE4}" dt="2020-09-15T21:35:34.648" v="163" actId="478"/>
            <ac:picMkLst>
              <pc:docMk/>
              <pc:sldMasterMk cId="4233152615" sldId="2147483705"/>
              <pc:sldLayoutMk cId="2718105415" sldId="2147483728"/>
              <ac:picMk id="8" creationId="{9F64F5B8-A7A6-2D46-965E-4A7352EF9449}"/>
            </ac:picMkLst>
          </pc:picChg>
          <pc:picChg chg="mod">
            <ac:chgData name="Molnar, James A" userId="2bbf06e6-f259-40a7-8fbe-1d221b4ce083" providerId="ADAL" clId="{DB8F6EE6-2F82-6D48-ACB6-0114A79DECE4}" dt="2020-09-15T22:01:03.346" v="314"/>
            <ac:picMkLst>
              <pc:docMk/>
              <pc:sldMasterMk cId="4233152615" sldId="2147483705"/>
              <pc:sldLayoutMk cId="2718105415" sldId="2147483728"/>
              <ac:picMk id="11" creationId="{2624056D-2531-094C-AA78-4A45FAF792CC}"/>
            </ac:picMkLst>
          </pc:picChg>
        </pc:sldLayoutChg>
        <pc:sldLayoutChg chg="add del mod replId">
          <pc:chgData name="Molnar, James A" userId="2bbf06e6-f259-40a7-8fbe-1d221b4ce083" providerId="ADAL" clId="{DB8F6EE6-2F82-6D48-ACB6-0114A79DECE4}" dt="2020-09-15T21:35:10.152" v="148" actId="2696"/>
          <pc:sldLayoutMkLst>
            <pc:docMk/>
            <pc:sldMasterMk cId="4233152615" sldId="2147483705"/>
            <pc:sldLayoutMk cId="2978640375" sldId="2147483729"/>
          </pc:sldLayoutMkLst>
        </pc:sldLayoutChg>
        <pc:sldLayoutChg chg="add del mod replId">
          <pc:chgData name="Molnar, James A" userId="2bbf06e6-f259-40a7-8fbe-1d221b4ce083" providerId="ADAL" clId="{DB8F6EE6-2F82-6D48-ACB6-0114A79DECE4}" dt="2020-09-15T21:35:11.318" v="149" actId="2696"/>
          <pc:sldLayoutMkLst>
            <pc:docMk/>
            <pc:sldMasterMk cId="4233152615" sldId="2147483705"/>
            <pc:sldLayoutMk cId="3001935926" sldId="2147483730"/>
          </pc:sldLayoutMkLst>
        </pc:sldLayoutChg>
        <pc:sldLayoutChg chg="add del mod replId">
          <pc:chgData name="Molnar, James A" userId="2bbf06e6-f259-40a7-8fbe-1d221b4ce083" providerId="ADAL" clId="{DB8F6EE6-2F82-6D48-ACB6-0114A79DECE4}" dt="2020-09-15T21:35:12.060" v="150" actId="2696"/>
          <pc:sldLayoutMkLst>
            <pc:docMk/>
            <pc:sldMasterMk cId="4233152615" sldId="2147483705"/>
            <pc:sldLayoutMk cId="1867477562" sldId="2147483731"/>
          </pc:sldLayoutMkLst>
        </pc:sldLayoutChg>
        <pc:sldLayoutChg chg="add del mod replId">
          <pc:chgData name="Molnar, James A" userId="2bbf06e6-f259-40a7-8fbe-1d221b4ce083" providerId="ADAL" clId="{DB8F6EE6-2F82-6D48-ACB6-0114A79DECE4}" dt="2020-09-15T21:35:12.262" v="151" actId="2696"/>
          <pc:sldLayoutMkLst>
            <pc:docMk/>
            <pc:sldMasterMk cId="4233152615" sldId="2147483705"/>
            <pc:sldLayoutMk cId="866890907" sldId="2147483732"/>
          </pc:sldLayoutMkLst>
        </pc:sldLayoutChg>
        <pc:sldLayoutChg chg="add del mod replId">
          <pc:chgData name="Molnar, James A" userId="2bbf06e6-f259-40a7-8fbe-1d221b4ce083" providerId="ADAL" clId="{DB8F6EE6-2F82-6D48-ACB6-0114A79DECE4}" dt="2020-09-15T21:35:12.517" v="152" actId="2696"/>
          <pc:sldLayoutMkLst>
            <pc:docMk/>
            <pc:sldMasterMk cId="4233152615" sldId="2147483705"/>
            <pc:sldLayoutMk cId="2457259002" sldId="2147483733"/>
          </pc:sldLayoutMkLst>
        </pc:sldLayoutChg>
        <pc:sldLayoutChg chg="add del mod replId">
          <pc:chgData name="Molnar, James A" userId="2bbf06e6-f259-40a7-8fbe-1d221b4ce083" providerId="ADAL" clId="{DB8F6EE6-2F82-6D48-ACB6-0114A79DECE4}" dt="2020-09-15T21:35:12.660" v="153" actId="2696"/>
          <pc:sldLayoutMkLst>
            <pc:docMk/>
            <pc:sldMasterMk cId="4233152615" sldId="2147483705"/>
            <pc:sldLayoutMk cId="2384773846" sldId="2147483734"/>
          </pc:sldLayoutMkLst>
        </pc:sldLayoutChg>
        <pc:sldLayoutChg chg="add del mod replId">
          <pc:chgData name="Molnar, James A" userId="2bbf06e6-f259-40a7-8fbe-1d221b4ce083" providerId="ADAL" clId="{DB8F6EE6-2F82-6D48-ACB6-0114A79DECE4}" dt="2020-09-15T21:35:12.874" v="154" actId="2696"/>
          <pc:sldLayoutMkLst>
            <pc:docMk/>
            <pc:sldMasterMk cId="4233152615" sldId="2147483705"/>
            <pc:sldLayoutMk cId="370225369" sldId="2147483735"/>
          </pc:sldLayoutMkLst>
        </pc:sldLayoutChg>
        <pc:sldLayoutChg chg="add del mod replId">
          <pc:chgData name="Molnar, James A" userId="2bbf06e6-f259-40a7-8fbe-1d221b4ce083" providerId="ADAL" clId="{DB8F6EE6-2F82-6D48-ACB6-0114A79DECE4}" dt="2020-09-15T21:35:13.144" v="155" actId="2696"/>
          <pc:sldLayoutMkLst>
            <pc:docMk/>
            <pc:sldMasterMk cId="4233152615" sldId="2147483705"/>
            <pc:sldLayoutMk cId="2434151276" sldId="2147483736"/>
          </pc:sldLayoutMkLst>
        </pc:sldLayoutChg>
        <pc:sldLayoutChg chg="add del mod replId">
          <pc:chgData name="Molnar, James A" userId="2bbf06e6-f259-40a7-8fbe-1d221b4ce083" providerId="ADAL" clId="{DB8F6EE6-2F82-6D48-ACB6-0114A79DECE4}" dt="2020-09-15T21:35:14.094" v="156" actId="2696"/>
          <pc:sldLayoutMkLst>
            <pc:docMk/>
            <pc:sldMasterMk cId="4233152615" sldId="2147483705"/>
            <pc:sldLayoutMk cId="736929613" sldId="2147483737"/>
          </pc:sldLayoutMkLst>
        </pc:sldLayoutChg>
        <pc:sldLayoutChg chg="delSp modSp add mod replId">
          <pc:chgData name="Molnar, James A" userId="2bbf06e6-f259-40a7-8fbe-1d221b4ce083" providerId="ADAL" clId="{DB8F6EE6-2F82-6D48-ACB6-0114A79DECE4}" dt="2020-09-15T21:37:27.052" v="189" actId="207"/>
          <pc:sldLayoutMkLst>
            <pc:docMk/>
            <pc:sldMasterMk cId="4233152615" sldId="2147483705"/>
            <pc:sldLayoutMk cId="2436566527" sldId="2147483738"/>
          </pc:sldLayoutMkLst>
          <pc:spChg chg="mod">
            <ac:chgData name="Molnar, James A" userId="2bbf06e6-f259-40a7-8fbe-1d221b4ce083" providerId="ADAL" clId="{DB8F6EE6-2F82-6D48-ACB6-0114A79DECE4}" dt="2020-09-15T21:37:27.052" v="189" actId="207"/>
            <ac:spMkLst>
              <pc:docMk/>
              <pc:sldMasterMk cId="4233152615" sldId="2147483705"/>
              <pc:sldLayoutMk cId="2436566527" sldId="2147483738"/>
              <ac:spMk id="7" creationId="{02BEBF4B-2F4B-0E48-BE98-A4D04C770327}"/>
            </ac:spMkLst>
          </pc:spChg>
          <pc:picChg chg="del">
            <ac:chgData name="Molnar, James A" userId="2bbf06e6-f259-40a7-8fbe-1d221b4ce083" providerId="ADAL" clId="{DB8F6EE6-2F82-6D48-ACB6-0114A79DECE4}" dt="2020-09-15T21:35:37.467" v="164" actId="478"/>
            <ac:picMkLst>
              <pc:docMk/>
              <pc:sldMasterMk cId="4233152615" sldId="2147483705"/>
              <pc:sldLayoutMk cId="2436566527" sldId="2147483738"/>
              <ac:picMk id="8" creationId="{7DAB4E4E-CBE3-3F45-ADD8-9EBEA4D438ED}"/>
            </ac:picMkLst>
          </pc:picChg>
        </pc:sldLayoutChg>
        <pc:sldLayoutChg chg="delSp modSp add mod replId">
          <pc:chgData name="Molnar, James A" userId="2bbf06e6-f259-40a7-8fbe-1d221b4ce083" providerId="ADAL" clId="{DB8F6EE6-2F82-6D48-ACB6-0114A79DECE4}" dt="2020-09-15T21:37:21.193" v="188" actId="207"/>
          <pc:sldLayoutMkLst>
            <pc:docMk/>
            <pc:sldMasterMk cId="4233152615" sldId="2147483705"/>
            <pc:sldLayoutMk cId="2990906057" sldId="2147483739"/>
          </pc:sldLayoutMkLst>
          <pc:spChg chg="mod">
            <ac:chgData name="Molnar, James A" userId="2bbf06e6-f259-40a7-8fbe-1d221b4ce083" providerId="ADAL" clId="{DB8F6EE6-2F82-6D48-ACB6-0114A79DECE4}" dt="2020-09-15T21:37:21.193" v="188" actId="207"/>
            <ac:spMkLst>
              <pc:docMk/>
              <pc:sldMasterMk cId="4233152615" sldId="2147483705"/>
              <pc:sldLayoutMk cId="2990906057" sldId="2147483739"/>
              <ac:spMk id="7" creationId="{02BEBF4B-2F4B-0E48-BE98-A4D04C770327}"/>
            </ac:spMkLst>
          </pc:spChg>
          <pc:picChg chg="del">
            <ac:chgData name="Molnar, James A" userId="2bbf06e6-f259-40a7-8fbe-1d221b4ce083" providerId="ADAL" clId="{DB8F6EE6-2F82-6D48-ACB6-0114A79DECE4}" dt="2020-09-15T21:36:06.878" v="168" actId="478"/>
            <ac:picMkLst>
              <pc:docMk/>
              <pc:sldMasterMk cId="4233152615" sldId="2147483705"/>
              <pc:sldLayoutMk cId="2990906057" sldId="2147483739"/>
              <ac:picMk id="8" creationId="{39854030-2031-3D44-86E7-5337E2F7D3B7}"/>
            </ac:picMkLst>
          </pc:picChg>
          <pc:picChg chg="del">
            <ac:chgData name="Molnar, James A" userId="2bbf06e6-f259-40a7-8fbe-1d221b4ce083" providerId="ADAL" clId="{DB8F6EE6-2F82-6D48-ACB6-0114A79DECE4}" dt="2020-09-15T21:36:05.679" v="167" actId="478"/>
            <ac:picMkLst>
              <pc:docMk/>
              <pc:sldMasterMk cId="4233152615" sldId="2147483705"/>
              <pc:sldLayoutMk cId="2990906057" sldId="2147483739"/>
              <ac:picMk id="9" creationId="{F6A9A9D4-76FB-4E41-BA9D-DD6D3CFB196C}"/>
            </ac:picMkLst>
          </pc:picChg>
          <pc:picChg chg="del">
            <ac:chgData name="Molnar, James A" userId="2bbf06e6-f259-40a7-8fbe-1d221b4ce083" providerId="ADAL" clId="{DB8F6EE6-2F82-6D48-ACB6-0114A79DECE4}" dt="2020-09-15T21:36:03.851" v="166" actId="478"/>
            <ac:picMkLst>
              <pc:docMk/>
              <pc:sldMasterMk cId="4233152615" sldId="2147483705"/>
              <pc:sldLayoutMk cId="2990906057" sldId="2147483739"/>
              <ac:picMk id="11" creationId="{C6146C7A-2EC4-9047-8FBC-64A2B084198B}"/>
            </ac:picMkLst>
          </pc:picChg>
        </pc:sldLayoutChg>
        <pc:sldLayoutChg chg="delSp modSp add mod replId">
          <pc:chgData name="Molnar, James A" userId="2bbf06e6-f259-40a7-8fbe-1d221b4ce083" providerId="ADAL" clId="{DB8F6EE6-2F82-6D48-ACB6-0114A79DECE4}" dt="2020-09-15T21:37:15.571" v="187" actId="207"/>
          <pc:sldLayoutMkLst>
            <pc:docMk/>
            <pc:sldMasterMk cId="4233152615" sldId="2147483705"/>
            <pc:sldLayoutMk cId="3829553168" sldId="2147483740"/>
          </pc:sldLayoutMkLst>
          <pc:spChg chg="mod">
            <ac:chgData name="Molnar, James A" userId="2bbf06e6-f259-40a7-8fbe-1d221b4ce083" providerId="ADAL" clId="{DB8F6EE6-2F82-6D48-ACB6-0114A79DECE4}" dt="2020-09-15T21:36:15.074" v="173" actId="1035"/>
            <ac:spMkLst>
              <pc:docMk/>
              <pc:sldMasterMk cId="4233152615" sldId="2147483705"/>
              <pc:sldLayoutMk cId="3829553168" sldId="2147483740"/>
              <ac:spMk id="7" creationId="{AB18B05C-E1F3-224A-9A04-CC1C48A703EF}"/>
            </ac:spMkLst>
          </pc:spChg>
          <pc:spChg chg="mod">
            <ac:chgData name="Molnar, James A" userId="2bbf06e6-f259-40a7-8fbe-1d221b4ce083" providerId="ADAL" clId="{DB8F6EE6-2F82-6D48-ACB6-0114A79DECE4}" dt="2020-09-15T21:37:15.571" v="187" actId="207"/>
            <ac:spMkLst>
              <pc:docMk/>
              <pc:sldMasterMk cId="4233152615" sldId="2147483705"/>
              <pc:sldLayoutMk cId="3829553168" sldId="2147483740"/>
              <ac:spMk id="12" creationId="{C73A5F20-5E92-2A48-A3B1-04FE2775146A}"/>
            </ac:spMkLst>
          </pc:spChg>
          <pc:picChg chg="del">
            <ac:chgData name="Molnar, James A" userId="2bbf06e6-f259-40a7-8fbe-1d221b4ce083" providerId="ADAL" clId="{DB8F6EE6-2F82-6D48-ACB6-0114A79DECE4}" dt="2020-09-15T21:36:08.583" v="169" actId="478"/>
            <ac:picMkLst>
              <pc:docMk/>
              <pc:sldMasterMk cId="4233152615" sldId="2147483705"/>
              <pc:sldLayoutMk cId="3829553168" sldId="2147483740"/>
              <ac:picMk id="9" creationId="{98C0128F-09D9-DA4F-A7B9-92B083499153}"/>
            </ac:picMkLst>
          </pc:picChg>
        </pc:sldLayoutChg>
        <pc:sldLayoutChg chg="addSp delSp modSp add mod replId">
          <pc:chgData name="Molnar, James A" userId="2bbf06e6-f259-40a7-8fbe-1d221b4ce083" providerId="ADAL" clId="{DB8F6EE6-2F82-6D48-ACB6-0114A79DECE4}" dt="2020-09-15T21:37:08.354" v="186"/>
          <pc:sldLayoutMkLst>
            <pc:docMk/>
            <pc:sldMasterMk cId="4233152615" sldId="2147483705"/>
            <pc:sldLayoutMk cId="1759812762" sldId="2147483741"/>
          </pc:sldLayoutMkLst>
          <pc:spChg chg="mod">
            <ac:chgData name="Molnar, James A" userId="2bbf06e6-f259-40a7-8fbe-1d221b4ce083" providerId="ADAL" clId="{DB8F6EE6-2F82-6D48-ACB6-0114A79DECE4}" dt="2020-09-15T21:36:24.508" v="176" actId="14100"/>
            <ac:spMkLst>
              <pc:docMk/>
              <pc:sldMasterMk cId="4233152615" sldId="2147483705"/>
              <pc:sldLayoutMk cId="1759812762" sldId="2147483741"/>
              <ac:spMk id="7" creationId="{AB18B05C-E1F3-224A-9A04-CC1C48A703EF}"/>
            </ac:spMkLst>
          </pc:spChg>
          <pc:spChg chg="add del mod">
            <ac:chgData name="Molnar, James A" userId="2bbf06e6-f259-40a7-8fbe-1d221b4ce083" providerId="ADAL" clId="{DB8F6EE6-2F82-6D48-ACB6-0114A79DECE4}" dt="2020-09-15T21:37:08.303" v="185"/>
            <ac:spMkLst>
              <pc:docMk/>
              <pc:sldMasterMk cId="4233152615" sldId="2147483705"/>
              <pc:sldLayoutMk cId="1759812762" sldId="2147483741"/>
              <ac:spMk id="8" creationId="{E4CFE2BB-EB2B-E349-95EC-752920ABE91F}"/>
            </ac:spMkLst>
          </pc:spChg>
          <pc:spChg chg="del">
            <ac:chgData name="Molnar, James A" userId="2bbf06e6-f259-40a7-8fbe-1d221b4ce083" providerId="ADAL" clId="{DB8F6EE6-2F82-6D48-ACB6-0114A79DECE4}" dt="2020-09-15T21:36:57.811" v="183" actId="478"/>
            <ac:spMkLst>
              <pc:docMk/>
              <pc:sldMasterMk cId="4233152615" sldId="2147483705"/>
              <pc:sldLayoutMk cId="1759812762" sldId="2147483741"/>
              <ac:spMk id="10" creationId="{16491549-B961-2C40-861D-55C16BFEAFB3}"/>
            </ac:spMkLst>
          </pc:spChg>
          <pc:spChg chg="add mod">
            <ac:chgData name="Molnar, James A" userId="2bbf06e6-f259-40a7-8fbe-1d221b4ce083" providerId="ADAL" clId="{DB8F6EE6-2F82-6D48-ACB6-0114A79DECE4}" dt="2020-09-15T21:37:08.354" v="186"/>
            <ac:spMkLst>
              <pc:docMk/>
              <pc:sldMasterMk cId="4233152615" sldId="2147483705"/>
              <pc:sldLayoutMk cId="1759812762" sldId="2147483741"/>
              <ac:spMk id="11" creationId="{193B5A03-2A19-2D48-9CD9-9940994F0B65}"/>
            </ac:spMkLst>
          </pc:spChg>
          <pc:picChg chg="del">
            <ac:chgData name="Molnar, James A" userId="2bbf06e6-f259-40a7-8fbe-1d221b4ce083" providerId="ADAL" clId="{DB8F6EE6-2F82-6D48-ACB6-0114A79DECE4}" dt="2020-09-15T21:36:18.846" v="174" actId="478"/>
            <ac:picMkLst>
              <pc:docMk/>
              <pc:sldMasterMk cId="4233152615" sldId="2147483705"/>
              <pc:sldLayoutMk cId="1759812762" sldId="2147483741"/>
              <ac:picMk id="9" creationId="{95FA4EF6-6895-214D-AE95-AFB4B7137257}"/>
            </ac:picMkLst>
          </pc:picChg>
        </pc:sldLayoutChg>
        <pc:sldLayoutChg chg="addSp delSp modSp add mod replId">
          <pc:chgData name="Molnar, James A" userId="2bbf06e6-f259-40a7-8fbe-1d221b4ce083" providerId="ADAL" clId="{DB8F6EE6-2F82-6D48-ACB6-0114A79DECE4}" dt="2020-09-15T22:01:06.756" v="315"/>
          <pc:sldLayoutMkLst>
            <pc:docMk/>
            <pc:sldMasterMk cId="4233152615" sldId="2147483705"/>
            <pc:sldLayoutMk cId="3864750809" sldId="2147483742"/>
          </pc:sldLayoutMkLst>
          <pc:spChg chg="mod">
            <ac:chgData name="Molnar, James A" userId="2bbf06e6-f259-40a7-8fbe-1d221b4ce083" providerId="ADAL" clId="{DB8F6EE6-2F82-6D48-ACB6-0114A79DECE4}" dt="2020-09-15T21:36:33.836" v="178" actId="207"/>
            <ac:spMkLst>
              <pc:docMk/>
              <pc:sldMasterMk cId="4233152615" sldId="2147483705"/>
              <pc:sldLayoutMk cId="3864750809" sldId="2147483742"/>
              <ac:spMk id="2" creationId="{19594C3A-36A4-B841-80DA-2D7BE0C66550}"/>
            </ac:spMkLst>
          </pc:spChg>
          <pc:spChg chg="mod">
            <ac:chgData name="Molnar, James A" userId="2bbf06e6-f259-40a7-8fbe-1d221b4ce083" providerId="ADAL" clId="{DB8F6EE6-2F82-6D48-ACB6-0114A79DECE4}" dt="2020-09-15T21:36:53.670" v="182" actId="207"/>
            <ac:spMkLst>
              <pc:docMk/>
              <pc:sldMasterMk cId="4233152615" sldId="2147483705"/>
              <pc:sldLayoutMk cId="3864750809" sldId="2147483742"/>
              <ac:spMk id="8" creationId="{812D582D-3970-7643-BEB5-8F77261CBCE7}"/>
            </ac:spMkLst>
          </pc:spChg>
          <pc:spChg chg="mod">
            <ac:chgData name="Molnar, James A" userId="2bbf06e6-f259-40a7-8fbe-1d221b4ce083" providerId="ADAL" clId="{DB8F6EE6-2F82-6D48-ACB6-0114A79DECE4}" dt="2020-09-15T22:01:06.756" v="315"/>
            <ac:spMkLst>
              <pc:docMk/>
              <pc:sldMasterMk cId="4233152615" sldId="2147483705"/>
              <pc:sldLayoutMk cId="3864750809" sldId="2147483742"/>
              <ac:spMk id="9" creationId="{F85C1532-9F23-1640-B5C2-8B97B363EBA4}"/>
            </ac:spMkLst>
          </pc:spChg>
          <pc:grpChg chg="add mod">
            <ac:chgData name="Molnar, James A" userId="2bbf06e6-f259-40a7-8fbe-1d221b4ce083" providerId="ADAL" clId="{DB8F6EE6-2F82-6D48-ACB6-0114A79DECE4}" dt="2020-09-15T22:01:06.756" v="315"/>
            <ac:grpSpMkLst>
              <pc:docMk/>
              <pc:sldMasterMk cId="4233152615" sldId="2147483705"/>
              <pc:sldLayoutMk cId="3864750809" sldId="2147483742"/>
              <ac:grpSpMk id="7" creationId="{844A96D0-1A14-DC42-84AF-869E8CF534E2}"/>
            </ac:grpSpMkLst>
          </pc:grpChg>
          <pc:picChg chg="del">
            <ac:chgData name="Molnar, James A" userId="2bbf06e6-f259-40a7-8fbe-1d221b4ce083" providerId="ADAL" clId="{DB8F6EE6-2F82-6D48-ACB6-0114A79DECE4}" dt="2020-09-15T21:36:29.222" v="177" actId="478"/>
            <ac:picMkLst>
              <pc:docMk/>
              <pc:sldMasterMk cId="4233152615" sldId="2147483705"/>
              <pc:sldLayoutMk cId="3864750809" sldId="2147483742"/>
              <ac:picMk id="9" creationId="{D0E5271B-0B04-984C-BE89-16D4C46D1F86}"/>
            </ac:picMkLst>
          </pc:picChg>
          <pc:picChg chg="mod">
            <ac:chgData name="Molnar, James A" userId="2bbf06e6-f259-40a7-8fbe-1d221b4ce083" providerId="ADAL" clId="{DB8F6EE6-2F82-6D48-ACB6-0114A79DECE4}" dt="2020-09-15T22:01:06.756" v="315"/>
            <ac:picMkLst>
              <pc:docMk/>
              <pc:sldMasterMk cId="4233152615" sldId="2147483705"/>
              <pc:sldLayoutMk cId="3864750809" sldId="2147483742"/>
              <ac:picMk id="10" creationId="{D5CE9D6B-1D4C-5F41-8597-9DB42ADB6ED9}"/>
            </ac:picMkLst>
          </pc:picChg>
        </pc:sldLayoutChg>
        <pc:sldLayoutChg chg="addSp delSp modSp add mod replId">
          <pc:chgData name="Molnar, James A" userId="2bbf06e6-f259-40a7-8fbe-1d221b4ce083" providerId="ADAL" clId="{DB8F6EE6-2F82-6D48-ACB6-0114A79DECE4}" dt="2020-09-15T22:01:08.875" v="316"/>
          <pc:sldLayoutMkLst>
            <pc:docMk/>
            <pc:sldMasterMk cId="4233152615" sldId="2147483705"/>
            <pc:sldLayoutMk cId="541907706" sldId="2147483743"/>
          </pc:sldLayoutMkLst>
          <pc:spChg chg="mod">
            <ac:chgData name="Molnar, James A" userId="2bbf06e6-f259-40a7-8fbe-1d221b4ce083" providerId="ADAL" clId="{DB8F6EE6-2F82-6D48-ACB6-0114A79DECE4}" dt="2020-09-15T21:36:40.287" v="179" actId="207"/>
            <ac:spMkLst>
              <pc:docMk/>
              <pc:sldMasterMk cId="4233152615" sldId="2147483705"/>
              <pc:sldLayoutMk cId="541907706" sldId="2147483743"/>
              <ac:spMk id="2" creationId="{7C908C7C-320B-524C-98FB-DE1BCAC017BA}"/>
            </ac:spMkLst>
          </pc:spChg>
          <pc:spChg chg="mod">
            <ac:chgData name="Molnar, James A" userId="2bbf06e6-f259-40a7-8fbe-1d221b4ce083" providerId="ADAL" clId="{DB8F6EE6-2F82-6D48-ACB6-0114A79DECE4}" dt="2020-09-15T21:36:46.888" v="181" actId="207"/>
            <ac:spMkLst>
              <pc:docMk/>
              <pc:sldMasterMk cId="4233152615" sldId="2147483705"/>
              <pc:sldLayoutMk cId="541907706" sldId="2147483743"/>
              <ac:spMk id="10" creationId="{B5CE7C10-EAEA-6741-8950-06C5E3A8789D}"/>
            </ac:spMkLst>
          </pc:spChg>
          <pc:spChg chg="mod">
            <ac:chgData name="Molnar, James A" userId="2bbf06e6-f259-40a7-8fbe-1d221b4ce083" providerId="ADAL" clId="{DB8F6EE6-2F82-6D48-ACB6-0114A79DECE4}" dt="2020-09-15T22:01:08.875" v="316"/>
            <ac:spMkLst>
              <pc:docMk/>
              <pc:sldMasterMk cId="4233152615" sldId="2147483705"/>
              <pc:sldLayoutMk cId="541907706" sldId="2147483743"/>
              <ac:spMk id="11" creationId="{50A34493-DC4D-9F49-ACB7-B0D4DB7289F7}"/>
            </ac:spMkLst>
          </pc:spChg>
          <pc:grpChg chg="add mod">
            <ac:chgData name="Molnar, James A" userId="2bbf06e6-f259-40a7-8fbe-1d221b4ce083" providerId="ADAL" clId="{DB8F6EE6-2F82-6D48-ACB6-0114A79DECE4}" dt="2020-09-15T22:01:08.875" v="316"/>
            <ac:grpSpMkLst>
              <pc:docMk/>
              <pc:sldMasterMk cId="4233152615" sldId="2147483705"/>
              <pc:sldLayoutMk cId="541907706" sldId="2147483743"/>
              <ac:grpSpMk id="9" creationId="{9C742F5F-1A2D-324F-8DA2-ACD02145D016}"/>
            </ac:grpSpMkLst>
          </pc:grpChg>
          <pc:picChg chg="del">
            <ac:chgData name="Molnar, James A" userId="2bbf06e6-f259-40a7-8fbe-1d221b4ce083" providerId="ADAL" clId="{DB8F6EE6-2F82-6D48-ACB6-0114A79DECE4}" dt="2020-09-15T21:36:41.724" v="180" actId="478"/>
            <ac:picMkLst>
              <pc:docMk/>
              <pc:sldMasterMk cId="4233152615" sldId="2147483705"/>
              <pc:sldLayoutMk cId="541907706" sldId="2147483743"/>
              <ac:picMk id="11" creationId="{46997685-1624-0746-9AB2-2C8CEE761CF0}"/>
            </ac:picMkLst>
          </pc:picChg>
          <pc:picChg chg="mod">
            <ac:chgData name="Molnar, James A" userId="2bbf06e6-f259-40a7-8fbe-1d221b4ce083" providerId="ADAL" clId="{DB8F6EE6-2F82-6D48-ACB6-0114A79DECE4}" dt="2020-09-15T22:01:08.875" v="316"/>
            <ac:picMkLst>
              <pc:docMk/>
              <pc:sldMasterMk cId="4233152615" sldId="2147483705"/>
              <pc:sldLayoutMk cId="541907706" sldId="2147483743"/>
              <ac:picMk id="12" creationId="{E7B39774-3F50-8448-92B8-51D6FD5EDE7C}"/>
            </ac:picMkLst>
          </pc:picChg>
        </pc:sldLayoutChg>
        <pc:sldLayoutChg chg="addSp delSp modSp add mod replId">
          <pc:chgData name="Molnar, James A" userId="2bbf06e6-f259-40a7-8fbe-1d221b4ce083" providerId="ADAL" clId="{DB8F6EE6-2F82-6D48-ACB6-0114A79DECE4}" dt="2020-09-15T22:01:10.516" v="317"/>
          <pc:sldLayoutMkLst>
            <pc:docMk/>
            <pc:sldMasterMk cId="4233152615" sldId="2147483705"/>
            <pc:sldLayoutMk cId="1123597035" sldId="2147483744"/>
          </pc:sldLayoutMkLst>
          <pc:spChg chg="mod">
            <ac:chgData name="Molnar, James A" userId="2bbf06e6-f259-40a7-8fbe-1d221b4ce083" providerId="ADAL" clId="{DB8F6EE6-2F82-6D48-ACB6-0114A79DECE4}" dt="2020-09-15T21:37:45.018" v="191" actId="207"/>
            <ac:spMkLst>
              <pc:docMk/>
              <pc:sldMasterMk cId="4233152615" sldId="2147483705"/>
              <pc:sldLayoutMk cId="1123597035" sldId="2147483744"/>
              <ac:spMk id="5" creationId="{5B0E867A-5BEA-E341-BDAE-9DE0263B08EE}"/>
            </ac:spMkLst>
          </pc:spChg>
          <pc:spChg chg="mod">
            <ac:chgData name="Molnar, James A" userId="2bbf06e6-f259-40a7-8fbe-1d221b4ce083" providerId="ADAL" clId="{DB8F6EE6-2F82-6D48-ACB6-0114A79DECE4}" dt="2020-09-15T22:01:10.516" v="317"/>
            <ac:spMkLst>
              <pc:docMk/>
              <pc:sldMasterMk cId="4233152615" sldId="2147483705"/>
              <pc:sldLayoutMk cId="1123597035" sldId="2147483744"/>
              <ac:spMk id="6" creationId="{EE4EEA45-BA3D-5147-AE30-47D2892A6AE7}"/>
            </ac:spMkLst>
          </pc:spChg>
          <pc:grpChg chg="add mod">
            <ac:chgData name="Molnar, James A" userId="2bbf06e6-f259-40a7-8fbe-1d221b4ce083" providerId="ADAL" clId="{DB8F6EE6-2F82-6D48-ACB6-0114A79DECE4}" dt="2020-09-15T22:01:10.516" v="317"/>
            <ac:grpSpMkLst>
              <pc:docMk/>
              <pc:sldMasterMk cId="4233152615" sldId="2147483705"/>
              <pc:sldLayoutMk cId="1123597035" sldId="2147483744"/>
              <ac:grpSpMk id="4" creationId="{E6109636-163B-5745-886E-1D443DBE4044}"/>
            </ac:grpSpMkLst>
          </pc:grpChg>
          <pc:picChg chg="del">
            <ac:chgData name="Molnar, James A" userId="2bbf06e6-f259-40a7-8fbe-1d221b4ce083" providerId="ADAL" clId="{DB8F6EE6-2F82-6D48-ACB6-0114A79DECE4}" dt="2020-09-15T21:37:41.116" v="190" actId="478"/>
            <ac:picMkLst>
              <pc:docMk/>
              <pc:sldMasterMk cId="4233152615" sldId="2147483705"/>
              <pc:sldLayoutMk cId="1123597035" sldId="2147483744"/>
              <ac:picMk id="6" creationId="{4D36CE1F-3557-3747-93C3-7412389B2767}"/>
            </ac:picMkLst>
          </pc:picChg>
          <pc:picChg chg="mod">
            <ac:chgData name="Molnar, James A" userId="2bbf06e6-f259-40a7-8fbe-1d221b4ce083" providerId="ADAL" clId="{DB8F6EE6-2F82-6D48-ACB6-0114A79DECE4}" dt="2020-09-15T22:01:10.516" v="317"/>
            <ac:picMkLst>
              <pc:docMk/>
              <pc:sldMasterMk cId="4233152615" sldId="2147483705"/>
              <pc:sldLayoutMk cId="1123597035" sldId="2147483744"/>
              <ac:picMk id="7" creationId="{EFADCC81-2E03-4B44-A7C5-F583081D1B81}"/>
            </ac:picMkLst>
          </pc:picChg>
        </pc:sldLayoutChg>
        <pc:sldLayoutChg chg="addSp delSp modSp add mod replId">
          <pc:chgData name="Molnar, James A" userId="2bbf06e6-f259-40a7-8fbe-1d221b4ce083" providerId="ADAL" clId="{DB8F6EE6-2F82-6D48-ACB6-0114A79DECE4}" dt="2020-09-15T22:01:12.487" v="318"/>
          <pc:sldLayoutMkLst>
            <pc:docMk/>
            <pc:sldMasterMk cId="4233152615" sldId="2147483705"/>
            <pc:sldLayoutMk cId="3967841643" sldId="2147483745"/>
          </pc:sldLayoutMkLst>
          <pc:spChg chg="mod">
            <ac:chgData name="Molnar, James A" userId="2bbf06e6-f259-40a7-8fbe-1d221b4ce083" providerId="ADAL" clId="{DB8F6EE6-2F82-6D48-ACB6-0114A79DECE4}" dt="2020-09-15T21:37:52.466" v="192" actId="207"/>
            <ac:spMkLst>
              <pc:docMk/>
              <pc:sldMasterMk cId="4233152615" sldId="2147483705"/>
              <pc:sldLayoutMk cId="3967841643" sldId="2147483745"/>
              <ac:spMk id="2" creationId="{FDFB05BA-D49F-4541-A42A-8928DC186C30}"/>
            </ac:spMkLst>
          </pc:spChg>
          <pc:spChg chg="mod">
            <ac:chgData name="Molnar, James A" userId="2bbf06e6-f259-40a7-8fbe-1d221b4ce083" providerId="ADAL" clId="{DB8F6EE6-2F82-6D48-ACB6-0114A79DECE4}" dt="2020-09-15T21:37:55.421" v="193" actId="207"/>
            <ac:spMkLst>
              <pc:docMk/>
              <pc:sldMasterMk cId="4233152615" sldId="2147483705"/>
              <pc:sldLayoutMk cId="3967841643" sldId="2147483745"/>
              <ac:spMk id="8" creationId="{0E7C66C9-9EAC-1343-A179-45E0B3C7B3F7}"/>
            </ac:spMkLst>
          </pc:spChg>
          <pc:spChg chg="mod">
            <ac:chgData name="Molnar, James A" userId="2bbf06e6-f259-40a7-8fbe-1d221b4ce083" providerId="ADAL" clId="{DB8F6EE6-2F82-6D48-ACB6-0114A79DECE4}" dt="2020-09-15T22:01:12.487" v="318"/>
            <ac:spMkLst>
              <pc:docMk/>
              <pc:sldMasterMk cId="4233152615" sldId="2147483705"/>
              <pc:sldLayoutMk cId="3967841643" sldId="2147483745"/>
              <ac:spMk id="9" creationId="{ABE36206-F200-8A4D-AD00-B872E2BEF444}"/>
            </ac:spMkLst>
          </pc:spChg>
          <pc:grpChg chg="add mod">
            <ac:chgData name="Molnar, James A" userId="2bbf06e6-f259-40a7-8fbe-1d221b4ce083" providerId="ADAL" clId="{DB8F6EE6-2F82-6D48-ACB6-0114A79DECE4}" dt="2020-09-15T22:01:12.487" v="318"/>
            <ac:grpSpMkLst>
              <pc:docMk/>
              <pc:sldMasterMk cId="4233152615" sldId="2147483705"/>
              <pc:sldLayoutMk cId="3967841643" sldId="2147483745"/>
              <ac:grpSpMk id="7" creationId="{6DF3EFB7-8DB4-8044-A067-49621372A99A}"/>
            </ac:grpSpMkLst>
          </pc:grpChg>
          <pc:picChg chg="del">
            <ac:chgData name="Molnar, James A" userId="2bbf06e6-f259-40a7-8fbe-1d221b4ce083" providerId="ADAL" clId="{DB8F6EE6-2F82-6D48-ACB6-0114A79DECE4}" dt="2020-09-15T21:37:56.447" v="194" actId="478"/>
            <ac:picMkLst>
              <pc:docMk/>
              <pc:sldMasterMk cId="4233152615" sldId="2147483705"/>
              <pc:sldLayoutMk cId="3967841643" sldId="2147483745"/>
              <ac:picMk id="9" creationId="{F32D2403-9818-EA42-9A60-C5C4C0C67441}"/>
            </ac:picMkLst>
          </pc:picChg>
          <pc:picChg chg="mod">
            <ac:chgData name="Molnar, James A" userId="2bbf06e6-f259-40a7-8fbe-1d221b4ce083" providerId="ADAL" clId="{DB8F6EE6-2F82-6D48-ACB6-0114A79DECE4}" dt="2020-09-15T22:01:12.487" v="318"/>
            <ac:picMkLst>
              <pc:docMk/>
              <pc:sldMasterMk cId="4233152615" sldId="2147483705"/>
              <pc:sldLayoutMk cId="3967841643" sldId="2147483745"/>
              <ac:picMk id="10" creationId="{511AE2D7-F476-9B4B-B41C-989C26582CC4}"/>
            </ac:picMkLst>
          </pc:picChg>
        </pc:sldLayoutChg>
        <pc:sldLayoutChg chg="addSp delSp modSp add mod replId">
          <pc:chgData name="Molnar, James A" userId="2bbf06e6-f259-40a7-8fbe-1d221b4ce083" providerId="ADAL" clId="{DB8F6EE6-2F82-6D48-ACB6-0114A79DECE4}" dt="2020-09-15T22:01:13.775" v="319"/>
          <pc:sldLayoutMkLst>
            <pc:docMk/>
            <pc:sldMasterMk cId="4233152615" sldId="2147483705"/>
            <pc:sldLayoutMk cId="612397683" sldId="2147483746"/>
          </pc:sldLayoutMkLst>
          <pc:spChg chg="mod">
            <ac:chgData name="Molnar, James A" userId="2bbf06e6-f259-40a7-8fbe-1d221b4ce083" providerId="ADAL" clId="{DB8F6EE6-2F82-6D48-ACB6-0114A79DECE4}" dt="2020-09-15T21:38:08.162" v="198" actId="14100"/>
            <ac:spMkLst>
              <pc:docMk/>
              <pc:sldMasterMk cId="4233152615" sldId="2147483705"/>
              <pc:sldLayoutMk cId="612397683" sldId="2147483746"/>
              <ac:spMk id="3" creationId="{BCB1A555-26EF-6E41-ADD1-D7CEA9D7698E}"/>
            </ac:spMkLst>
          </pc:spChg>
          <pc:spChg chg="mod">
            <ac:chgData name="Molnar, James A" userId="2bbf06e6-f259-40a7-8fbe-1d221b4ce083" providerId="ADAL" clId="{DB8F6EE6-2F82-6D48-ACB6-0114A79DECE4}" dt="2020-09-15T21:38:02.174" v="195" actId="207"/>
            <ac:spMkLst>
              <pc:docMk/>
              <pc:sldMasterMk cId="4233152615" sldId="2147483705"/>
              <pc:sldLayoutMk cId="612397683" sldId="2147483746"/>
              <ac:spMk id="8" creationId="{71153836-B37D-DD49-9F2B-8A6405B87F13}"/>
            </ac:spMkLst>
          </pc:spChg>
          <pc:spChg chg="mod">
            <ac:chgData name="Molnar, James A" userId="2bbf06e6-f259-40a7-8fbe-1d221b4ce083" providerId="ADAL" clId="{DB8F6EE6-2F82-6D48-ACB6-0114A79DECE4}" dt="2020-09-15T21:38:04.983" v="196" actId="207"/>
            <ac:spMkLst>
              <pc:docMk/>
              <pc:sldMasterMk cId="4233152615" sldId="2147483705"/>
              <pc:sldLayoutMk cId="612397683" sldId="2147483746"/>
              <ac:spMk id="10" creationId="{E9B8AF96-9084-C34A-8326-B56906D92CFA}"/>
            </ac:spMkLst>
          </pc:spChg>
          <pc:spChg chg="mod">
            <ac:chgData name="Molnar, James A" userId="2bbf06e6-f259-40a7-8fbe-1d221b4ce083" providerId="ADAL" clId="{DB8F6EE6-2F82-6D48-ACB6-0114A79DECE4}" dt="2020-09-15T22:01:13.775" v="319"/>
            <ac:spMkLst>
              <pc:docMk/>
              <pc:sldMasterMk cId="4233152615" sldId="2147483705"/>
              <pc:sldLayoutMk cId="612397683" sldId="2147483746"/>
              <ac:spMk id="11" creationId="{033494AC-9BDF-D64B-9CB2-0D4FA55C47F8}"/>
            </ac:spMkLst>
          </pc:spChg>
          <pc:grpChg chg="add mod">
            <ac:chgData name="Molnar, James A" userId="2bbf06e6-f259-40a7-8fbe-1d221b4ce083" providerId="ADAL" clId="{DB8F6EE6-2F82-6D48-ACB6-0114A79DECE4}" dt="2020-09-15T22:01:13.775" v="319"/>
            <ac:grpSpMkLst>
              <pc:docMk/>
              <pc:sldMasterMk cId="4233152615" sldId="2147483705"/>
              <pc:sldLayoutMk cId="612397683" sldId="2147483746"/>
              <ac:grpSpMk id="7" creationId="{F287D8F3-4F2F-694F-9F61-91A980B85715}"/>
            </ac:grpSpMkLst>
          </pc:grpChg>
          <pc:picChg chg="del">
            <ac:chgData name="Molnar, James A" userId="2bbf06e6-f259-40a7-8fbe-1d221b4ce083" providerId="ADAL" clId="{DB8F6EE6-2F82-6D48-ACB6-0114A79DECE4}" dt="2020-09-15T21:38:05.841" v="197" actId="478"/>
            <ac:picMkLst>
              <pc:docMk/>
              <pc:sldMasterMk cId="4233152615" sldId="2147483705"/>
              <pc:sldLayoutMk cId="612397683" sldId="2147483746"/>
              <ac:picMk id="11" creationId="{11BAD493-48EF-D448-897C-598A99876999}"/>
            </ac:picMkLst>
          </pc:picChg>
          <pc:picChg chg="mod">
            <ac:chgData name="Molnar, James A" userId="2bbf06e6-f259-40a7-8fbe-1d221b4ce083" providerId="ADAL" clId="{DB8F6EE6-2F82-6D48-ACB6-0114A79DECE4}" dt="2020-09-15T22:01:13.775" v="319"/>
            <ac:picMkLst>
              <pc:docMk/>
              <pc:sldMasterMk cId="4233152615" sldId="2147483705"/>
              <pc:sldLayoutMk cId="612397683" sldId="2147483746"/>
              <ac:picMk id="12" creationId="{5A7E725D-212B-AA4D-812A-239C33678CBE}"/>
            </ac:picMkLst>
          </pc:picChg>
        </pc:sldLayoutChg>
        <pc:sldLayoutChg chg="addSp delSp modSp add mod replId">
          <pc:chgData name="Molnar, James A" userId="2bbf06e6-f259-40a7-8fbe-1d221b4ce083" providerId="ADAL" clId="{DB8F6EE6-2F82-6D48-ACB6-0114A79DECE4}" dt="2020-09-15T22:01:15.826" v="320"/>
          <pc:sldLayoutMkLst>
            <pc:docMk/>
            <pc:sldMasterMk cId="4233152615" sldId="2147483705"/>
            <pc:sldLayoutMk cId="3030903761" sldId="2147483747"/>
          </pc:sldLayoutMkLst>
          <pc:spChg chg="mod">
            <ac:chgData name="Molnar, James A" userId="2bbf06e6-f259-40a7-8fbe-1d221b4ce083" providerId="ADAL" clId="{DB8F6EE6-2F82-6D48-ACB6-0114A79DECE4}" dt="2020-09-15T21:38:22.772" v="203" actId="14100"/>
            <ac:spMkLst>
              <pc:docMk/>
              <pc:sldMasterMk cId="4233152615" sldId="2147483705"/>
              <pc:sldLayoutMk cId="3030903761" sldId="2147483747"/>
              <ac:spMk id="3" creationId="{BCB1A555-26EF-6E41-ADD1-D7CEA9D7698E}"/>
            </ac:spMkLst>
          </pc:spChg>
          <pc:spChg chg="mod">
            <ac:chgData name="Molnar, James A" userId="2bbf06e6-f259-40a7-8fbe-1d221b4ce083" providerId="ADAL" clId="{DB8F6EE6-2F82-6D48-ACB6-0114A79DECE4}" dt="2020-09-15T21:38:16.467" v="200" actId="207"/>
            <ac:spMkLst>
              <pc:docMk/>
              <pc:sldMasterMk cId="4233152615" sldId="2147483705"/>
              <pc:sldLayoutMk cId="3030903761" sldId="2147483747"/>
              <ac:spMk id="8" creationId="{71153836-B37D-DD49-9F2B-8A6405B87F13}"/>
            </ac:spMkLst>
          </pc:spChg>
          <pc:spChg chg="mod">
            <ac:chgData name="Molnar, James A" userId="2bbf06e6-f259-40a7-8fbe-1d221b4ce083" providerId="ADAL" clId="{DB8F6EE6-2F82-6D48-ACB6-0114A79DECE4}" dt="2020-09-15T21:38:14.076" v="199" actId="207"/>
            <ac:spMkLst>
              <pc:docMk/>
              <pc:sldMasterMk cId="4233152615" sldId="2147483705"/>
              <pc:sldLayoutMk cId="3030903761" sldId="2147483747"/>
              <ac:spMk id="10" creationId="{4AC78F42-9DA6-7845-B921-A42AEE237B5C}"/>
            </ac:spMkLst>
          </pc:spChg>
          <pc:spChg chg="mod">
            <ac:chgData name="Molnar, James A" userId="2bbf06e6-f259-40a7-8fbe-1d221b4ce083" providerId="ADAL" clId="{DB8F6EE6-2F82-6D48-ACB6-0114A79DECE4}" dt="2020-09-15T22:01:15.826" v="320"/>
            <ac:spMkLst>
              <pc:docMk/>
              <pc:sldMasterMk cId="4233152615" sldId="2147483705"/>
              <pc:sldLayoutMk cId="3030903761" sldId="2147483747"/>
              <ac:spMk id="11" creationId="{3CEC97C4-437B-DB4D-9DC4-EF43D9F72CC0}"/>
            </ac:spMkLst>
          </pc:spChg>
          <pc:grpChg chg="add mod">
            <ac:chgData name="Molnar, James A" userId="2bbf06e6-f259-40a7-8fbe-1d221b4ce083" providerId="ADAL" clId="{DB8F6EE6-2F82-6D48-ACB6-0114A79DECE4}" dt="2020-09-15T22:01:15.826" v="320"/>
            <ac:grpSpMkLst>
              <pc:docMk/>
              <pc:sldMasterMk cId="4233152615" sldId="2147483705"/>
              <pc:sldLayoutMk cId="3030903761" sldId="2147483747"/>
              <ac:grpSpMk id="7" creationId="{D5126BCC-CA5F-944F-8ADC-28D20425621D}"/>
            </ac:grpSpMkLst>
          </pc:grpChg>
          <pc:picChg chg="del">
            <ac:chgData name="Molnar, James A" userId="2bbf06e6-f259-40a7-8fbe-1d221b4ce083" providerId="ADAL" clId="{DB8F6EE6-2F82-6D48-ACB6-0114A79DECE4}" dt="2020-09-15T21:38:17.597" v="201" actId="478"/>
            <ac:picMkLst>
              <pc:docMk/>
              <pc:sldMasterMk cId="4233152615" sldId="2147483705"/>
              <pc:sldLayoutMk cId="3030903761" sldId="2147483747"/>
              <ac:picMk id="11" creationId="{FB89B4E0-B17D-6F48-B9EC-424E75795183}"/>
            </ac:picMkLst>
          </pc:picChg>
          <pc:picChg chg="mod">
            <ac:chgData name="Molnar, James A" userId="2bbf06e6-f259-40a7-8fbe-1d221b4ce083" providerId="ADAL" clId="{DB8F6EE6-2F82-6D48-ACB6-0114A79DECE4}" dt="2020-09-15T22:01:15.826" v="320"/>
            <ac:picMkLst>
              <pc:docMk/>
              <pc:sldMasterMk cId="4233152615" sldId="2147483705"/>
              <pc:sldLayoutMk cId="3030903761" sldId="2147483747"/>
              <ac:picMk id="12" creationId="{D78D4509-E4FB-A64A-A1BA-7623C39EA362}"/>
            </ac:picMkLst>
          </pc:picChg>
        </pc:sldLayoutChg>
        <pc:sldLayoutChg chg="add del mod replId">
          <pc:chgData name="Molnar, James A" userId="2bbf06e6-f259-40a7-8fbe-1d221b4ce083" providerId="ADAL" clId="{DB8F6EE6-2F82-6D48-ACB6-0114A79DECE4}" dt="2020-09-15T21:38:31.752" v="204" actId="2696"/>
          <pc:sldLayoutMkLst>
            <pc:docMk/>
            <pc:sldMasterMk cId="4233152615" sldId="2147483705"/>
            <pc:sldLayoutMk cId="3277397476" sldId="2147483748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276F67-E088-E941-83F1-CCAD42E1F85F}" type="datetimeFigureOut">
              <a:rPr lang="en-US" smtClean="0"/>
              <a:t>9/29/20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AC3D69-8BA2-F342-8E80-88A32D164BC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4562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3297C051-716C-DD41-A2FF-00E1C48DA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3348871"/>
            <a:ext cx="8420100" cy="2070219"/>
          </a:xfr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defRPr sz="5400" spc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7507265-CA46-3E4B-AC9A-46816C7123B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8700" y="5531384"/>
            <a:ext cx="5867400" cy="284631"/>
          </a:xfrm>
        </p:spPr>
        <p:txBody>
          <a:bodyPr/>
          <a:lstStyle>
            <a:lvl1pPr marL="0" indent="0">
              <a:buFontTx/>
              <a:buNone/>
              <a:defRPr sz="1800">
                <a:latin typeface="Roboto Slab" pitchFamily="2" charset="0"/>
                <a:ea typeface="Roboto Slab" pitchFamily="2" charset="0"/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A2CC802-E567-C941-809A-6E39AFCBBC4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28700" y="5816015"/>
            <a:ext cx="3390900" cy="304800"/>
          </a:xfrm>
        </p:spPr>
        <p:txBody>
          <a:bodyPr/>
          <a:lstStyle>
            <a:lvl1pPr marL="0" indent="0">
              <a:buFontTx/>
              <a:buNone/>
              <a:defRPr sz="1800" b="0" i="0">
                <a:latin typeface="Roboto Slab Thin" pitchFamily="2" charset="0"/>
                <a:ea typeface="Roboto Slab Thin" pitchFamily="2" charset="0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763536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8117236-5E7C-3A4F-9AE6-882902A89316}"/>
              </a:ext>
            </a:extLst>
          </p:cNvPr>
          <p:cNvSpPr/>
          <p:nvPr userDrawn="1"/>
        </p:nvSpPr>
        <p:spPr>
          <a:xfrm>
            <a:off x="0" y="1028700"/>
            <a:ext cx="6896100" cy="480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3297C051-716C-DD41-A2FF-00E1C48DA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1" y="1718853"/>
            <a:ext cx="5029200" cy="2162377"/>
          </a:xfrm>
        </p:spPr>
        <p:txBody>
          <a:bodyPr anchor="t" anchorCtr="0">
            <a:noAutofit/>
          </a:bodyPr>
          <a:lstStyle>
            <a:lvl1pPr>
              <a:defRPr sz="5400" spc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7507265-CA46-3E4B-AC9A-46816C7123B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8700" y="4523893"/>
            <a:ext cx="5534660" cy="344403"/>
          </a:xfrm>
        </p:spPr>
        <p:txBody>
          <a:bodyPr/>
          <a:lstStyle>
            <a:lvl1pPr marL="0" indent="0">
              <a:buFontTx/>
              <a:buNone/>
              <a:defRPr sz="1800">
                <a:latin typeface="Roboto Slab" pitchFamily="2" charset="0"/>
                <a:ea typeface="Roboto Slab" pitchFamily="2" charset="0"/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A2CC802-E567-C941-809A-6E39AFCBBC4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28700" y="4806406"/>
            <a:ext cx="3390900" cy="368808"/>
          </a:xfrm>
        </p:spPr>
        <p:txBody>
          <a:bodyPr/>
          <a:lstStyle>
            <a:lvl1pPr marL="0" indent="0">
              <a:buFontTx/>
              <a:buNone/>
              <a:defRPr sz="1800" b="0" i="0">
                <a:latin typeface="Roboto Slab Thin" pitchFamily="2" charset="0"/>
                <a:ea typeface="Roboto Slab Thin" pitchFamily="2" charset="0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4145598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7F944-73C8-0A45-8C81-C0B821FC3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207169"/>
            <a:ext cx="10096500" cy="3253958"/>
          </a:xfrm>
        </p:spPr>
        <p:txBody>
          <a:bodyPr anchor="b">
            <a:normAutofit/>
          </a:bodyPr>
          <a:lstStyle>
            <a:lvl1pPr>
              <a:lnSpc>
                <a:spcPts val="7500"/>
              </a:lnSpc>
              <a:defRPr sz="8000" b="1" i="0" spc="0" baseline="0">
                <a:solidFill>
                  <a:schemeClr val="bg2"/>
                </a:solidFill>
                <a:latin typeface="Source Sans Pro Black" panose="020F0502020204030204" pitchFamily="34" charset="0"/>
                <a:cs typeface="Source Sans Pro Black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D33603-A416-1B41-AE21-22C47813A1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8700" y="4709778"/>
            <a:ext cx="10515600" cy="1500187"/>
          </a:xfrm>
        </p:spPr>
        <p:txBody>
          <a:bodyPr/>
          <a:lstStyle>
            <a:lvl1pPr marL="0" indent="0">
              <a:buNone/>
              <a:defRPr sz="2400" b="0" i="0">
                <a:solidFill>
                  <a:schemeClr val="tx1">
                    <a:tint val="75000"/>
                  </a:schemeClr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8D9669-97A9-0A44-B474-E47A8FDC0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083916-4B4F-E34D-9F53-0E6A77B34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865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1E0E7D85-594F-0A4B-B30D-4DE05AFCF63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5895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7F944-73C8-0A45-8C81-C0B821FC3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207169"/>
            <a:ext cx="10096500" cy="3253958"/>
          </a:xfrm>
        </p:spPr>
        <p:txBody>
          <a:bodyPr anchor="b">
            <a:normAutofit/>
          </a:bodyPr>
          <a:lstStyle>
            <a:lvl1pPr>
              <a:lnSpc>
                <a:spcPts val="8000"/>
              </a:lnSpc>
              <a:defRPr sz="8000" b="1" i="0" spc="0" baseline="0">
                <a:solidFill>
                  <a:schemeClr val="accent2"/>
                </a:solidFill>
                <a:latin typeface="Source Sans Pro Black" panose="020F0502020204030204" pitchFamily="34" charset="0"/>
                <a:cs typeface="Source Sans Pro Black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D33603-A416-1B41-AE21-22C47813A1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8700" y="4709778"/>
            <a:ext cx="10515600" cy="1500187"/>
          </a:xfrm>
        </p:spPr>
        <p:txBody>
          <a:bodyPr/>
          <a:lstStyle>
            <a:lvl1pPr marL="0" indent="0">
              <a:buNone/>
              <a:defRPr sz="2400" b="0" i="0">
                <a:solidFill>
                  <a:schemeClr val="accent1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8D9669-97A9-0A44-B474-E47A8FDC0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083916-4B4F-E34D-9F53-0E6A77B34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865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2B9F417-E6B8-654E-BD01-ECC6FA5DE3E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C29B2FA-6546-DB4F-BAFD-CA31BF6097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83040" y="5434499"/>
            <a:ext cx="2042159" cy="1434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9593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7F944-73C8-0A45-8C81-C0B821FC3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207169"/>
            <a:ext cx="10096500" cy="3253958"/>
          </a:xfrm>
        </p:spPr>
        <p:txBody>
          <a:bodyPr anchor="b">
            <a:normAutofit/>
          </a:bodyPr>
          <a:lstStyle>
            <a:lvl1pPr>
              <a:lnSpc>
                <a:spcPts val="8000"/>
              </a:lnSpc>
              <a:defRPr sz="8000" b="1" i="0" spc="0" baseline="0">
                <a:solidFill>
                  <a:schemeClr val="tx1"/>
                </a:solidFill>
                <a:latin typeface="Source Sans Pro Black" panose="020F0502020204030204" pitchFamily="34" charset="0"/>
                <a:cs typeface="Source Sans Pro Black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D33603-A416-1B41-AE21-22C47813A1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8700" y="4709778"/>
            <a:ext cx="10515600" cy="1500187"/>
          </a:xfrm>
        </p:spPr>
        <p:txBody>
          <a:bodyPr/>
          <a:lstStyle>
            <a:lvl1pPr marL="0" indent="0">
              <a:buNone/>
              <a:defRPr sz="2400" b="0" i="0">
                <a:solidFill>
                  <a:schemeClr val="accent3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8D9669-97A9-0A44-B474-E47A8FDC0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083916-4B4F-E34D-9F53-0E6A77B34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865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0264360-FE85-274F-9EBE-50F9E88ABE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71596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4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7F944-73C8-0A45-8C81-C0B821FC3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207169"/>
            <a:ext cx="10096500" cy="3253958"/>
          </a:xfrm>
        </p:spPr>
        <p:txBody>
          <a:bodyPr anchor="b">
            <a:normAutofit/>
          </a:bodyPr>
          <a:lstStyle>
            <a:lvl1pPr>
              <a:lnSpc>
                <a:spcPts val="8000"/>
              </a:lnSpc>
              <a:defRPr sz="8000" b="1" i="0" spc="0" baseline="0">
                <a:solidFill>
                  <a:schemeClr val="accent2"/>
                </a:solidFill>
                <a:latin typeface="Source Sans Pro Black" panose="020F0502020204030204" pitchFamily="34" charset="0"/>
                <a:cs typeface="Source Sans Pro Black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D33603-A416-1B41-AE21-22C47813A1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8700" y="4709778"/>
            <a:ext cx="10515600" cy="1500187"/>
          </a:xfrm>
        </p:spPr>
        <p:txBody>
          <a:bodyPr/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8D9669-97A9-0A44-B474-E47A8FDC0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083916-4B4F-E34D-9F53-0E6A77B34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865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D30A8A5-6F3B-1B4D-8CD6-DEC5D6F8A9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40088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BB2629-ACB9-F24D-8CA3-95A770DAA6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8700" y="1828800"/>
            <a:ext cx="8420100" cy="2362199"/>
          </a:xfrm>
        </p:spPr>
        <p:txBody>
          <a:bodyPr/>
          <a:lstStyle>
            <a:lvl1pPr fontAlgn="t" hangingPunct="0">
              <a:defRPr b="0" i="0" cap="none" baseline="0"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 dirty="0"/>
              <a:t>Quote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71E699-000D-0E41-B71B-AC9287132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DD83A6-AC4E-FE44-85C9-4931BA16F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86500" y="6356350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fld id="{AB4154A8-7A02-594D-932D-D7D24B6B463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AC3EA5C-9AB2-5C4E-8308-8EF2351BB4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28700" y="4456113"/>
            <a:ext cx="6705600" cy="1745395"/>
          </a:xfrm>
        </p:spPr>
        <p:txBody>
          <a:bodyPr/>
          <a:lstStyle>
            <a:lvl1pPr marL="0" indent="0" fontAlgn="t">
              <a:buFontTx/>
              <a:buNone/>
              <a:defRPr>
                <a:solidFill>
                  <a:schemeClr val="accent6"/>
                </a:solidFill>
              </a:defRPr>
            </a:lvl1pPr>
            <a:lvl2pPr marL="457200" indent="0" fontAlgn="t">
              <a:buFontTx/>
              <a:buNone/>
              <a:defRPr>
                <a:solidFill>
                  <a:schemeClr val="accent6"/>
                </a:solidFill>
              </a:defRPr>
            </a:lvl2pPr>
            <a:lvl3pPr marL="914400" indent="0" fontAlgn="t">
              <a:buFontTx/>
              <a:buNone/>
              <a:defRPr>
                <a:solidFill>
                  <a:schemeClr val="accent6"/>
                </a:solidFill>
              </a:defRPr>
            </a:lvl3pPr>
            <a:lvl4pPr marL="1371600" indent="0" fontAlgn="t">
              <a:buFontTx/>
              <a:buNone/>
              <a:defRPr>
                <a:solidFill>
                  <a:schemeClr val="accent6"/>
                </a:solidFill>
              </a:defRPr>
            </a:lvl4pPr>
            <a:lvl5pPr marL="1828800" indent="0" fontAlgn="t">
              <a:buFontTx/>
              <a:buNone/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475D067-E4BF-0A40-B721-61AB12FC023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8699" y="480037"/>
            <a:ext cx="1171161" cy="810804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8170C71-0DD8-0746-9507-9F3FE08DB4C6}"/>
              </a:ext>
            </a:extLst>
          </p:cNvPr>
          <p:cNvSpPr/>
          <p:nvPr userDrawn="1"/>
        </p:nvSpPr>
        <p:spPr>
          <a:xfrm>
            <a:off x="9083040" y="5423348"/>
            <a:ext cx="2042160" cy="143465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E6BEFD5-BC6A-8C48-9A15-129C5E34871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364267" y="5708710"/>
            <a:ext cx="1479704" cy="863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9150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6BF35B6D-A911-A848-A378-54499D325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86500" y="6356350"/>
            <a:ext cx="2743200" cy="365125"/>
          </a:xfrm>
        </p:spPr>
        <p:txBody>
          <a:bodyPr/>
          <a:lstStyle/>
          <a:p>
            <a:fld id="{1E0E7D85-594F-0A4B-B30D-4DE05AFCF63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BB2629-ACB9-F24D-8CA3-95A770DAA6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8700" y="1828800"/>
            <a:ext cx="8420100" cy="2362199"/>
          </a:xfrm>
        </p:spPr>
        <p:txBody>
          <a:bodyPr/>
          <a:lstStyle>
            <a:lvl1pPr fontAlgn="t" hangingPunct="0">
              <a:defRPr b="0" i="0" cap="none" baseline="0"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 dirty="0"/>
              <a:t>Quote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71E699-000D-0E41-B71B-AC9287132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AC3EA5C-9AB2-5C4E-8308-8EF2351BB4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28700" y="4456113"/>
            <a:ext cx="6705600" cy="1373187"/>
          </a:xfrm>
        </p:spPr>
        <p:txBody>
          <a:bodyPr/>
          <a:lstStyle>
            <a:lvl1pPr marL="0" indent="0" fontAlgn="t">
              <a:buFontTx/>
              <a:buNone/>
              <a:defRPr>
                <a:solidFill>
                  <a:schemeClr val="accent6"/>
                </a:solidFill>
              </a:defRPr>
            </a:lvl1pPr>
            <a:lvl2pPr marL="457200" indent="0" fontAlgn="t">
              <a:buFontTx/>
              <a:buNone/>
              <a:defRPr>
                <a:solidFill>
                  <a:schemeClr val="accent6"/>
                </a:solidFill>
              </a:defRPr>
            </a:lvl2pPr>
            <a:lvl3pPr marL="914400" indent="0" fontAlgn="t">
              <a:buFontTx/>
              <a:buNone/>
              <a:defRPr>
                <a:solidFill>
                  <a:schemeClr val="accent6"/>
                </a:solidFill>
              </a:defRPr>
            </a:lvl3pPr>
            <a:lvl4pPr marL="1371600" indent="0" fontAlgn="t">
              <a:buFontTx/>
              <a:buNone/>
              <a:defRPr>
                <a:solidFill>
                  <a:schemeClr val="accent6"/>
                </a:solidFill>
              </a:defRPr>
            </a:lvl4pPr>
            <a:lvl5pPr marL="1828800" indent="0" fontAlgn="t">
              <a:buFontTx/>
              <a:buNone/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475D067-E4BF-0A40-B721-61AB12FC023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8700" y="490947"/>
            <a:ext cx="1171161" cy="81080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A2CCC15-DB27-804B-8F47-3D747531B18E}"/>
              </a:ext>
            </a:extLst>
          </p:cNvPr>
          <p:cNvSpPr/>
          <p:nvPr userDrawn="1"/>
        </p:nvSpPr>
        <p:spPr>
          <a:xfrm>
            <a:off x="9083040" y="5423348"/>
            <a:ext cx="2042160" cy="143465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31F15EB-0216-5E4C-9D1D-A6B282E3823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364267" y="5708710"/>
            <a:ext cx="1479704" cy="863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0947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Quo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138D2D9F-A3EB-C64C-A6AF-36DDD226C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86500" y="6356349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E0E7D85-594F-0A4B-B30D-4DE05AFCF6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BB2629-ACB9-F24D-8CA3-95A770DAA6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8700" y="1828800"/>
            <a:ext cx="8420100" cy="2362199"/>
          </a:xfrm>
        </p:spPr>
        <p:txBody>
          <a:bodyPr/>
          <a:lstStyle>
            <a:lvl1pPr fontAlgn="t" hangingPunct="0">
              <a:defRPr b="0" i="0" cap="none" baseline="0">
                <a:solidFill>
                  <a:schemeClr val="accent3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 dirty="0"/>
              <a:t>Quote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71E699-000D-0E41-B71B-AC9287132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AC3EA5C-9AB2-5C4E-8308-8EF2351BB4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28700" y="4456113"/>
            <a:ext cx="6705600" cy="1373187"/>
          </a:xfrm>
        </p:spPr>
        <p:txBody>
          <a:bodyPr/>
          <a:lstStyle>
            <a:lvl1pPr marL="0" indent="0" fontAlgn="t">
              <a:buFontTx/>
              <a:buNone/>
              <a:defRPr>
                <a:solidFill>
                  <a:schemeClr val="bg1"/>
                </a:solidFill>
              </a:defRPr>
            </a:lvl1pPr>
            <a:lvl2pPr marL="457200" indent="0" fontAlgn="t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 fontAlgn="t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 fontAlgn="t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 fontAlgn="t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475D067-E4BF-0A40-B721-61AB12FC023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8700" y="441011"/>
            <a:ext cx="1171161" cy="81080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705A5DF-1A89-2A4D-BC68-A6ED27535B86}"/>
              </a:ext>
            </a:extLst>
          </p:cNvPr>
          <p:cNvSpPr/>
          <p:nvPr userDrawn="1"/>
        </p:nvSpPr>
        <p:spPr>
          <a:xfrm>
            <a:off x="9083040" y="5423348"/>
            <a:ext cx="2042160" cy="143465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00BF515-2516-A146-A741-9702A02336E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364267" y="5708710"/>
            <a:ext cx="1479704" cy="863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3020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Quo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BB2629-ACB9-F24D-8CA3-95A770DAA6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8700" y="1828800"/>
            <a:ext cx="8420100" cy="2362199"/>
          </a:xfrm>
        </p:spPr>
        <p:txBody>
          <a:bodyPr/>
          <a:lstStyle>
            <a:lvl1pPr fontAlgn="t" hangingPunct="0">
              <a:defRPr b="0" i="0" cap="none" baseline="0"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 dirty="0"/>
              <a:t>Quote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71E699-000D-0E41-B71B-AC9287132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DD83A6-AC4E-FE44-85C9-4931BA16F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77857" y="635635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E0E7D85-594F-0A4B-B30D-4DE05AFCF6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AC3EA5C-9AB2-5C4E-8308-8EF2351BB4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28700" y="4456113"/>
            <a:ext cx="6705600" cy="1373187"/>
          </a:xfrm>
        </p:spPr>
        <p:txBody>
          <a:bodyPr/>
          <a:lstStyle>
            <a:lvl1pPr marL="0" indent="0" fontAlgn="t">
              <a:buFontTx/>
              <a:buNone/>
              <a:defRPr>
                <a:solidFill>
                  <a:schemeClr val="tx1"/>
                </a:solidFill>
              </a:defRPr>
            </a:lvl1pPr>
            <a:lvl2pPr marL="457200" indent="0" fontAlgn="t">
              <a:buFontTx/>
              <a:buNone/>
              <a:defRPr>
                <a:solidFill>
                  <a:schemeClr val="tx1"/>
                </a:solidFill>
              </a:defRPr>
            </a:lvl2pPr>
            <a:lvl3pPr marL="914400" indent="0" fontAlgn="t">
              <a:buFontTx/>
              <a:buNone/>
              <a:defRPr>
                <a:solidFill>
                  <a:schemeClr val="tx1"/>
                </a:solidFill>
              </a:defRPr>
            </a:lvl3pPr>
            <a:lvl4pPr marL="1371600" indent="0" fontAlgn="t">
              <a:buFontTx/>
              <a:buNone/>
              <a:defRPr>
                <a:solidFill>
                  <a:schemeClr val="tx1"/>
                </a:solidFill>
              </a:defRPr>
            </a:lvl4pPr>
            <a:lvl5pPr marL="1828800" indent="0" fontAlgn="t">
              <a:buFontTx/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475D067-E4BF-0A40-B721-61AB12FC023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8699" y="441011"/>
            <a:ext cx="1171161" cy="81080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4086DD3-F0FC-574F-AB45-7402AC1F4E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83040" y="5423348"/>
            <a:ext cx="2042159" cy="1434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6044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Quot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BB2629-ACB9-F24D-8CA3-95A770DAA6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8700" y="1828800"/>
            <a:ext cx="8420100" cy="2362199"/>
          </a:xfrm>
        </p:spPr>
        <p:txBody>
          <a:bodyPr/>
          <a:lstStyle>
            <a:lvl1pPr fontAlgn="t" hangingPunct="0">
              <a:defRPr b="0" i="0" cap="none" baseline="0">
                <a:solidFill>
                  <a:schemeClr val="accent3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 dirty="0"/>
              <a:t>Quote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71E699-000D-0E41-B71B-AC9287132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AC3EA5C-9AB2-5C4E-8308-8EF2351BB4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28700" y="4456113"/>
            <a:ext cx="6705600" cy="1373187"/>
          </a:xfrm>
        </p:spPr>
        <p:txBody>
          <a:bodyPr/>
          <a:lstStyle>
            <a:lvl1pPr marL="0" indent="0" fontAlgn="t">
              <a:buFontTx/>
              <a:buNone/>
              <a:defRPr>
                <a:solidFill>
                  <a:schemeClr val="bg1"/>
                </a:solidFill>
              </a:defRPr>
            </a:lvl1pPr>
            <a:lvl2pPr marL="457200" indent="0" fontAlgn="t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 fontAlgn="t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 fontAlgn="t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 fontAlgn="t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475D067-E4BF-0A40-B721-61AB12FC023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8699" y="846413"/>
            <a:ext cx="1171161" cy="810804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DD83A6-AC4E-FE44-85C9-4931BA16F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77857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2E7940-8823-C144-92DB-1F42CF60DB1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5DA3862-B7DD-264D-A21A-B9C443D99A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83040" y="5423348"/>
            <a:ext cx="2042159" cy="1434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6586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3297C051-716C-DD41-A2FF-00E1C48DA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3348871"/>
            <a:ext cx="8420100" cy="2070219"/>
          </a:xfrm>
        </p:spPr>
        <p:txBody>
          <a:bodyPr anchor="t" anchorCtr="0">
            <a:noAutofit/>
          </a:bodyPr>
          <a:lstStyle>
            <a:lvl1pPr>
              <a:defRPr sz="5400" spc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7507265-CA46-3E4B-AC9A-46816C7123B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8700" y="5531384"/>
            <a:ext cx="5867400" cy="284631"/>
          </a:xfrm>
        </p:spPr>
        <p:txBody>
          <a:bodyPr/>
          <a:lstStyle>
            <a:lvl1pPr marL="0" indent="0">
              <a:buFontTx/>
              <a:buNone/>
              <a:defRPr sz="1800">
                <a:latin typeface="Roboto Slab" pitchFamily="2" charset="0"/>
                <a:ea typeface="Roboto Slab" pitchFamily="2" charset="0"/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A2CC802-E567-C941-809A-6E39AFCBBC4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28700" y="5816015"/>
            <a:ext cx="3390900" cy="304800"/>
          </a:xfrm>
        </p:spPr>
        <p:txBody>
          <a:bodyPr/>
          <a:lstStyle>
            <a:lvl1pPr marL="0" indent="0">
              <a:buFontTx/>
              <a:buNone/>
              <a:defRPr sz="1800" b="0" i="0">
                <a:latin typeface="Roboto Slab Thin" pitchFamily="2" charset="0"/>
                <a:ea typeface="Roboto Slab Thin" pitchFamily="2" charset="0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1640378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Quot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BB2629-ACB9-F24D-8CA3-95A770DAA6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8700" y="1828800"/>
            <a:ext cx="8420100" cy="2362199"/>
          </a:xfrm>
        </p:spPr>
        <p:txBody>
          <a:bodyPr/>
          <a:lstStyle>
            <a:lvl1pPr fontAlgn="t" hangingPunct="0">
              <a:defRPr b="0" i="0" cap="none" baseline="0"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 dirty="0"/>
              <a:t>Quote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71E699-000D-0E41-B71B-AC9287132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AC3EA5C-9AB2-5C4E-8308-8EF2351BB4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28700" y="4456113"/>
            <a:ext cx="6705600" cy="1373187"/>
          </a:xfrm>
        </p:spPr>
        <p:txBody>
          <a:bodyPr/>
          <a:lstStyle>
            <a:lvl1pPr marL="0" indent="0" fontAlgn="t">
              <a:buFontTx/>
              <a:buNone/>
              <a:defRPr>
                <a:solidFill>
                  <a:schemeClr val="accent1"/>
                </a:solidFill>
              </a:defRPr>
            </a:lvl1pPr>
            <a:lvl2pPr marL="457200" indent="0" fontAlgn="t">
              <a:buFontTx/>
              <a:buNone/>
              <a:defRPr>
                <a:solidFill>
                  <a:schemeClr val="accent1"/>
                </a:solidFill>
              </a:defRPr>
            </a:lvl2pPr>
            <a:lvl3pPr marL="914400" indent="0" fontAlgn="t">
              <a:buFontTx/>
              <a:buNone/>
              <a:defRPr>
                <a:solidFill>
                  <a:schemeClr val="accent1"/>
                </a:solidFill>
              </a:defRPr>
            </a:lvl3pPr>
            <a:lvl4pPr marL="1371600" indent="0" fontAlgn="t">
              <a:buFontTx/>
              <a:buNone/>
              <a:defRPr>
                <a:solidFill>
                  <a:schemeClr val="accent1"/>
                </a:solidFill>
              </a:defRPr>
            </a:lvl4pPr>
            <a:lvl5pPr marL="1828800" indent="0" fontAlgn="t">
              <a:buFontTx/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475D067-E4BF-0A40-B721-61AB12FC023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8699" y="846413"/>
            <a:ext cx="1171161" cy="810803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DD83A6-AC4E-FE44-85C9-4931BA16F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77857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01ADF2A-743D-6E41-8400-79BD3373C81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F64F5B8-A7A6-2D46-965E-4A7352EF94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83040" y="5423348"/>
            <a:ext cx="2042159" cy="1434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1787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1E7C77-5447-8C4B-8FE6-1D2FA0072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90673" y="6356350"/>
            <a:ext cx="2743200" cy="3651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1E0E7D85-594F-0A4B-B30D-4DE05AFCF6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4C8E22-648A-5F4B-982F-89598EB73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652916"/>
            <a:ext cx="10096500" cy="1331496"/>
          </a:xfrm>
        </p:spPr>
        <p:txBody>
          <a:bodyPr/>
          <a:lstStyle>
            <a:lvl1pPr fontAlgn="b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43974E-D1CA-2846-ACA8-4AD75A094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8700" y="2251621"/>
            <a:ext cx="10096500" cy="3648469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accent6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accent6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accent6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accent6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6D6974-1404-EB4F-8B57-D270FAEB8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5470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C8E22-648A-5F4B-982F-89598EB73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795130"/>
            <a:ext cx="5867400" cy="1366159"/>
          </a:xfrm>
        </p:spPr>
        <p:txBody>
          <a:bodyPr/>
          <a:lstStyle>
            <a:lvl1pPr fontAlgn="b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43974E-D1CA-2846-ACA8-4AD75A094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8700" y="2398210"/>
            <a:ext cx="5867400" cy="331679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accent6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accent6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accent6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accent6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6D6974-1404-EB4F-8B57-D270FAEB8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B18B05C-E1F3-224A-9A04-CC1C48A703E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734300" y="795130"/>
            <a:ext cx="4457700" cy="4405520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A74678A-E47C-C446-969F-B1003E4C9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90673" y="6356350"/>
            <a:ext cx="2743200" cy="3651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1E0E7D85-594F-0A4B-B30D-4DE05AFCF63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59446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C8E22-648A-5F4B-982F-89598EB73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7800" y="795130"/>
            <a:ext cx="5867400" cy="1366159"/>
          </a:xfrm>
        </p:spPr>
        <p:txBody>
          <a:bodyPr/>
          <a:lstStyle>
            <a:lvl1pPr fontAlgn="b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43974E-D1CA-2846-ACA8-4AD75A094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7800" y="2398210"/>
            <a:ext cx="5867400" cy="343109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accent6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accent6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accent6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accent6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6D6974-1404-EB4F-8B57-D270FAEB8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B18B05C-E1F3-224A-9A04-CC1C48A703E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795130"/>
            <a:ext cx="4457700" cy="4628218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311CB55-29B7-9743-B3B1-72D859267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90673" y="6356350"/>
            <a:ext cx="2743200" cy="3651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1E0E7D85-594F-0A4B-B30D-4DE05AFCF63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0960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94C3A-36A4-B841-80DA-2D7BE0C66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652916"/>
            <a:ext cx="10515600" cy="133149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AD1761-7040-7A4D-A77A-52FB429739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8700" y="2203221"/>
            <a:ext cx="4229100" cy="3626079"/>
          </a:xfrm>
        </p:spPr>
        <p:txBody>
          <a:bodyPr/>
          <a:lstStyle>
            <a:lvl1pPr marL="0" indent="0" fontAlgn="t">
              <a:buFontTx/>
              <a:buNone/>
              <a:defRPr>
                <a:solidFill>
                  <a:schemeClr val="accent6"/>
                </a:solidFill>
              </a:defRPr>
            </a:lvl1pPr>
            <a:lvl2pPr marL="457200" indent="0" fontAlgn="t">
              <a:buFontTx/>
              <a:buNone/>
              <a:defRPr>
                <a:solidFill>
                  <a:schemeClr val="accent6"/>
                </a:solidFill>
              </a:defRPr>
            </a:lvl2pPr>
            <a:lvl3pPr marL="914400" indent="0" fontAlgn="t">
              <a:buFontTx/>
              <a:buNone/>
              <a:defRPr>
                <a:solidFill>
                  <a:schemeClr val="accent6"/>
                </a:solidFill>
              </a:defRPr>
            </a:lvl3pPr>
            <a:lvl4pPr marL="1371600" indent="0" fontAlgn="t">
              <a:buFontTx/>
              <a:buNone/>
              <a:defRPr>
                <a:solidFill>
                  <a:schemeClr val="accent6"/>
                </a:solidFill>
              </a:defRPr>
            </a:lvl4pPr>
            <a:lvl5pPr marL="1828800" indent="0" fontAlgn="t">
              <a:buFontTx/>
              <a:buNone/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77CEFC-7993-474C-ADAF-D21CD1CC48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57900" y="2203221"/>
            <a:ext cx="4229100" cy="3626079"/>
          </a:xfrm>
        </p:spPr>
        <p:txBody>
          <a:bodyPr/>
          <a:lstStyle>
            <a:lvl1pPr marL="0" indent="0" fontAlgn="t">
              <a:buFontTx/>
              <a:buNone/>
              <a:defRPr>
                <a:solidFill>
                  <a:schemeClr val="accent6"/>
                </a:solidFill>
              </a:defRPr>
            </a:lvl1pPr>
            <a:lvl2pPr marL="457200" indent="0" fontAlgn="t">
              <a:buFontTx/>
              <a:buNone/>
              <a:defRPr>
                <a:solidFill>
                  <a:schemeClr val="accent6"/>
                </a:solidFill>
              </a:defRPr>
            </a:lvl2pPr>
            <a:lvl3pPr marL="914400" indent="0" fontAlgn="t">
              <a:buFontTx/>
              <a:buNone/>
              <a:defRPr>
                <a:solidFill>
                  <a:schemeClr val="accent6"/>
                </a:solidFill>
              </a:defRPr>
            </a:lvl3pPr>
            <a:lvl4pPr marL="1371600" indent="0" fontAlgn="t">
              <a:buFontTx/>
              <a:buNone/>
              <a:defRPr>
                <a:solidFill>
                  <a:schemeClr val="accent6"/>
                </a:solidFill>
              </a:defRPr>
            </a:lvl4pPr>
            <a:lvl5pPr marL="1828800" indent="0" fontAlgn="t">
              <a:buFontTx/>
              <a:buNone/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413A61-119B-7146-BF47-6BA5EE86C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F8C58E-F1EF-BE4E-A92F-D656E56AA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92072" y="6358792"/>
            <a:ext cx="2743200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1E0E7D85-594F-0A4B-B30D-4DE05AFCF6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A24AFE4-BAFB-7D4D-806F-84E5610D1E80}"/>
              </a:ext>
            </a:extLst>
          </p:cNvPr>
          <p:cNvSpPr/>
          <p:nvPr userDrawn="1"/>
        </p:nvSpPr>
        <p:spPr>
          <a:xfrm>
            <a:off x="9083040" y="5423348"/>
            <a:ext cx="2042160" cy="143465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B75531-5CEC-3A42-A943-3494C8ED2D7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364267" y="5708710"/>
            <a:ext cx="1479704" cy="863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4377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08C7C-320B-524C-98FB-DE1BCAC01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675591"/>
            <a:ext cx="10326688" cy="1325563"/>
          </a:xfrm>
        </p:spPr>
        <p:txBody>
          <a:bodyPr/>
          <a:lstStyle>
            <a:lvl1pPr fontAlgn="b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B97133-9621-1E44-A42A-0C834C82B5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8701" y="1681163"/>
            <a:ext cx="4229100" cy="823912"/>
          </a:xfrm>
        </p:spPr>
        <p:txBody>
          <a:bodyPr anchor="b"/>
          <a:lstStyle>
            <a:lvl1pPr marL="0" indent="0" fontAlgn="b">
              <a:buNone/>
              <a:defRPr sz="2200" b="1" i="0">
                <a:solidFill>
                  <a:schemeClr val="accent2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1683D9-25AA-BD48-8E55-40D6E40CE4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28701" y="2639825"/>
            <a:ext cx="4229100" cy="3684588"/>
          </a:xfrm>
        </p:spPr>
        <p:txBody>
          <a:bodyPr/>
          <a:lstStyle>
            <a:lvl1pPr marL="0" indent="0" fontAlgn="t">
              <a:buFontTx/>
              <a:buNone/>
              <a:defRPr>
                <a:solidFill>
                  <a:schemeClr val="accent6"/>
                </a:solidFill>
              </a:defRPr>
            </a:lvl1pPr>
            <a:lvl2pPr marL="457200" indent="0" fontAlgn="t">
              <a:buFontTx/>
              <a:buNone/>
              <a:defRPr>
                <a:solidFill>
                  <a:schemeClr val="accent6"/>
                </a:solidFill>
              </a:defRPr>
            </a:lvl2pPr>
            <a:lvl3pPr marL="914400" indent="0" fontAlgn="t">
              <a:buFontTx/>
              <a:buNone/>
              <a:defRPr>
                <a:solidFill>
                  <a:schemeClr val="accent6"/>
                </a:solidFill>
              </a:defRPr>
            </a:lvl3pPr>
            <a:lvl4pPr marL="1371600" indent="0" fontAlgn="t">
              <a:buFontTx/>
              <a:buNone/>
              <a:defRPr>
                <a:solidFill>
                  <a:schemeClr val="accent6"/>
                </a:solidFill>
              </a:defRPr>
            </a:lvl4pPr>
            <a:lvl5pPr marL="1828800" indent="0" fontAlgn="t">
              <a:buFontTx/>
              <a:buNone/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4FD85B-DF11-484D-8B88-8EC6A17B11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57900" y="1681163"/>
            <a:ext cx="4229100" cy="823912"/>
          </a:xfrm>
        </p:spPr>
        <p:txBody>
          <a:bodyPr anchor="b"/>
          <a:lstStyle>
            <a:lvl1pPr marL="0" indent="0" fontAlgn="b">
              <a:buNone/>
              <a:defRPr sz="2200" b="1" i="0">
                <a:solidFill>
                  <a:schemeClr val="accent2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44EE1B7-4789-B243-B467-11E2AF637F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57900" y="2639825"/>
            <a:ext cx="4229100" cy="3684588"/>
          </a:xfrm>
        </p:spPr>
        <p:txBody>
          <a:bodyPr/>
          <a:lstStyle>
            <a:lvl1pPr marL="0" indent="0" fontAlgn="t">
              <a:buFontTx/>
              <a:buNone/>
              <a:defRPr>
                <a:solidFill>
                  <a:schemeClr val="accent6"/>
                </a:solidFill>
              </a:defRPr>
            </a:lvl1pPr>
            <a:lvl2pPr marL="457200" indent="0" fontAlgn="t">
              <a:buFontTx/>
              <a:buNone/>
              <a:defRPr>
                <a:solidFill>
                  <a:schemeClr val="accent6"/>
                </a:solidFill>
              </a:defRPr>
            </a:lvl2pPr>
            <a:lvl3pPr marL="914400" indent="0" fontAlgn="t">
              <a:buFontTx/>
              <a:buNone/>
              <a:defRPr>
                <a:solidFill>
                  <a:schemeClr val="accent6"/>
                </a:solidFill>
              </a:defRPr>
            </a:lvl3pPr>
            <a:lvl4pPr marL="1371600" indent="0" fontAlgn="t">
              <a:buFontTx/>
              <a:buNone/>
              <a:defRPr>
                <a:solidFill>
                  <a:schemeClr val="accent6"/>
                </a:solidFill>
              </a:defRPr>
            </a:lvl4pPr>
            <a:lvl5pPr marL="1828800" indent="0" fontAlgn="t">
              <a:buFontTx/>
              <a:buNone/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FBC4E10-801A-2B48-A8CA-F3F611F0A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53D2E98C-6768-C348-A90C-20067AF8B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92072" y="6358792"/>
            <a:ext cx="2743200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1E0E7D85-594F-0A4B-B30D-4DE05AFCF6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A291DE2-470C-9141-8566-5022950F74AA}"/>
              </a:ext>
            </a:extLst>
          </p:cNvPr>
          <p:cNvSpPr/>
          <p:nvPr userDrawn="1"/>
        </p:nvSpPr>
        <p:spPr>
          <a:xfrm>
            <a:off x="9083040" y="5423348"/>
            <a:ext cx="2042160" cy="143465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14FF20A-BF47-DD48-B3BC-77D12E5AACE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364267" y="5708710"/>
            <a:ext cx="1479704" cy="863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0837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C457E6-5EC3-2F40-B70F-3D888AB65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DB6E3CF1-191C-524C-B5A3-991E9E3C4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92072" y="6358792"/>
            <a:ext cx="2743200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1E0E7D85-594F-0A4B-B30D-4DE05AFCF6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834A7A4-F4D0-E540-8DC2-41BBDDB8EB8E}"/>
              </a:ext>
            </a:extLst>
          </p:cNvPr>
          <p:cNvSpPr/>
          <p:nvPr userDrawn="1"/>
        </p:nvSpPr>
        <p:spPr>
          <a:xfrm>
            <a:off x="9083040" y="5423348"/>
            <a:ext cx="2042160" cy="143465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7A16C71-B714-B943-8981-E1966AEE8F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364267" y="5708710"/>
            <a:ext cx="1479704" cy="863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7821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B05BA-D49F-4541-A42A-8928DC186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953" y="987424"/>
            <a:ext cx="4215848" cy="961689"/>
          </a:xfrm>
        </p:spPr>
        <p:txBody>
          <a:bodyPr anchor="b"/>
          <a:lstStyle>
            <a:lvl1pPr fontAlgn="b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4B4A9B-6EDF-194B-B975-30C3130B25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57900" y="987425"/>
            <a:ext cx="5297488" cy="4873625"/>
          </a:xfrm>
        </p:spPr>
        <p:txBody>
          <a:bodyPr/>
          <a:lstStyle>
            <a:lvl1pPr marL="0" indent="0" fontAlgn="t">
              <a:buFontTx/>
              <a:buNone/>
              <a:defRPr sz="3200">
                <a:solidFill>
                  <a:schemeClr val="accent6"/>
                </a:solidFill>
              </a:defRPr>
            </a:lvl1pPr>
            <a:lvl2pPr marL="457200" indent="0" fontAlgn="t">
              <a:buFontTx/>
              <a:buNone/>
              <a:defRPr sz="2800">
                <a:solidFill>
                  <a:schemeClr val="accent6"/>
                </a:solidFill>
              </a:defRPr>
            </a:lvl2pPr>
            <a:lvl3pPr marL="914400" indent="0" fontAlgn="t">
              <a:buFontTx/>
              <a:buNone/>
              <a:defRPr sz="2400">
                <a:solidFill>
                  <a:schemeClr val="accent6"/>
                </a:solidFill>
              </a:defRPr>
            </a:lvl3pPr>
            <a:lvl4pPr marL="1371600" indent="0" fontAlgn="t">
              <a:buFontTx/>
              <a:buNone/>
              <a:defRPr sz="2000">
                <a:solidFill>
                  <a:schemeClr val="accent6"/>
                </a:solidFill>
              </a:defRPr>
            </a:lvl4pPr>
            <a:lvl5pPr marL="1828800" indent="0" fontAlgn="t">
              <a:buFontTx/>
              <a:buNone/>
              <a:defRPr sz="2000">
                <a:solidFill>
                  <a:schemeClr val="accent6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47D310-2830-4442-A596-6328AF88C9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41953" y="2137890"/>
            <a:ext cx="4215848" cy="3465080"/>
          </a:xfrm>
        </p:spPr>
        <p:txBody>
          <a:bodyPr/>
          <a:lstStyle>
            <a:lvl1pPr marL="0" indent="0" fontAlgn="t">
              <a:buNone/>
              <a:defRPr sz="2200" b="1" i="0">
                <a:solidFill>
                  <a:schemeClr val="accent2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92C7AF-30BF-AF43-AE09-1E1EFFD23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3938903C-8B66-2F41-8DFD-CEC3F9443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92072" y="6358792"/>
            <a:ext cx="2743200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1E0E7D85-594F-0A4B-B30D-4DE05AFCF6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7932C8C-A306-F148-A737-861F3BD56394}"/>
              </a:ext>
            </a:extLst>
          </p:cNvPr>
          <p:cNvSpPr/>
          <p:nvPr userDrawn="1"/>
        </p:nvSpPr>
        <p:spPr>
          <a:xfrm>
            <a:off x="9083040" y="5423348"/>
            <a:ext cx="2042160" cy="143465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B67F49F-5500-4B47-A110-4D2BBC2898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364267" y="5708710"/>
            <a:ext cx="1479704" cy="863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5770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B1A555-26EF-6E41-ADD1-D7CEA9D769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57900" y="1028700"/>
            <a:ext cx="6134100" cy="416052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9555E6-A0F9-6147-B120-3E1ED3B37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1153836-B37D-DD49-9F2B-8A6405B87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953" y="987424"/>
            <a:ext cx="4215848" cy="961689"/>
          </a:xfrm>
        </p:spPr>
        <p:txBody>
          <a:bodyPr anchor="b"/>
          <a:lstStyle>
            <a:lvl1pPr fontAlgn="b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23D446A4-EBCA-BA47-9266-74AF19926C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41953" y="2137890"/>
            <a:ext cx="4215848" cy="3465080"/>
          </a:xfrm>
        </p:spPr>
        <p:txBody>
          <a:bodyPr/>
          <a:lstStyle>
            <a:lvl1pPr marL="0" indent="0" fontAlgn="t">
              <a:buNone/>
              <a:defRPr sz="2200" b="1" i="0">
                <a:solidFill>
                  <a:schemeClr val="accent2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8176410E-6026-694D-A808-5FA9155FD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92072" y="6358792"/>
            <a:ext cx="2743200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1E0E7D85-594F-0A4B-B30D-4DE05AFCF6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5117CC9-1A18-E446-BEE1-1F4FA5EAA2EF}"/>
              </a:ext>
            </a:extLst>
          </p:cNvPr>
          <p:cNvSpPr/>
          <p:nvPr userDrawn="1"/>
        </p:nvSpPr>
        <p:spPr>
          <a:xfrm>
            <a:off x="9083040" y="5423348"/>
            <a:ext cx="2042160" cy="143465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84F2863-8EBB-E849-9E87-341840B14D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364267" y="5708710"/>
            <a:ext cx="1479704" cy="863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8623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B1A555-26EF-6E41-ADD1-D7CEA9D769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987424"/>
            <a:ext cx="6057900" cy="443592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9555E6-A0F9-6147-B120-3E1ED3B37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1153836-B37D-DD49-9F2B-8A6405B87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9352" y="987424"/>
            <a:ext cx="4215848" cy="961689"/>
          </a:xfrm>
        </p:spPr>
        <p:txBody>
          <a:bodyPr anchor="b"/>
          <a:lstStyle>
            <a:lvl1pPr fontAlgn="b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23D446A4-EBCA-BA47-9266-74AF19926C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96100" y="2137890"/>
            <a:ext cx="4215848" cy="3465080"/>
          </a:xfrm>
        </p:spPr>
        <p:txBody>
          <a:bodyPr/>
          <a:lstStyle>
            <a:lvl1pPr marL="0" indent="0" fontAlgn="t">
              <a:buNone/>
              <a:defRPr sz="2200" b="1" i="0">
                <a:solidFill>
                  <a:schemeClr val="accent2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9B4C82F4-4A1E-5746-9128-59D6B27FF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92072" y="6358792"/>
            <a:ext cx="2743200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1E0E7D85-594F-0A4B-B30D-4DE05AFCF6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D48D84D-D03A-0D40-9A62-3E4F9B9BFB27}"/>
              </a:ext>
            </a:extLst>
          </p:cNvPr>
          <p:cNvSpPr/>
          <p:nvPr userDrawn="1"/>
        </p:nvSpPr>
        <p:spPr>
          <a:xfrm>
            <a:off x="9083040" y="5423348"/>
            <a:ext cx="2042160" cy="143465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84A884F-EA74-A94C-8897-69059F69652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364267" y="5708710"/>
            <a:ext cx="1479704" cy="863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2745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With Subtitl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6FB7F4F-35DF-5743-B759-320B0E54B5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28699" y="4142874"/>
            <a:ext cx="5867401" cy="1215189"/>
          </a:xfrm>
        </p:spPr>
        <p:txBody>
          <a:bodyPr/>
          <a:lstStyle>
            <a:lvl1pPr marL="0" indent="0" algn="l">
              <a:buNone/>
              <a:defRPr sz="3200" b="0" i="0" cap="all" spc="500" baseline="0"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3297C051-716C-DD41-A2FF-00E1C48DA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05000"/>
            <a:ext cx="10096500" cy="2049378"/>
          </a:xfrm>
        </p:spPr>
        <p:txBody>
          <a:bodyPr anchor="b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7507265-CA46-3E4B-AC9A-46816C7123B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8700" y="5531384"/>
            <a:ext cx="5867400" cy="284631"/>
          </a:xfrm>
        </p:spPr>
        <p:txBody>
          <a:bodyPr/>
          <a:lstStyle>
            <a:lvl1pPr marL="0" indent="0">
              <a:buFontTx/>
              <a:buNone/>
              <a:defRPr sz="1800">
                <a:latin typeface="Roboto Slab" pitchFamily="2" charset="0"/>
                <a:ea typeface="Roboto Slab" pitchFamily="2" charset="0"/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A2CC802-E567-C941-809A-6E39AFCBBC4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28700" y="5816015"/>
            <a:ext cx="3390900" cy="304800"/>
          </a:xfrm>
        </p:spPr>
        <p:txBody>
          <a:bodyPr/>
          <a:lstStyle>
            <a:lvl1pPr marL="0" indent="0">
              <a:buFontTx/>
              <a:buNone/>
              <a:defRPr sz="1800" b="0" i="0">
                <a:latin typeface="Roboto Slab Thin" pitchFamily="2" charset="0"/>
                <a:ea typeface="Roboto Slab Thin" pitchFamily="2" charset="0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0860093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3297C051-716C-DD41-A2FF-00E1C48DA9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8700" y="1732105"/>
            <a:ext cx="8420100" cy="896795"/>
          </a:xfrm>
        </p:spPr>
        <p:txBody>
          <a:bodyPr anchor="t" anchorCtr="0">
            <a:noAutofit/>
          </a:bodyPr>
          <a:lstStyle>
            <a:lvl1pPr>
              <a:defRPr sz="5400" spc="0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Last Slide Title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7507265-CA46-3E4B-AC9A-46816C7123B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8700" y="5531384"/>
            <a:ext cx="5867400" cy="284631"/>
          </a:xfrm>
        </p:spPr>
        <p:txBody>
          <a:bodyPr/>
          <a:lstStyle>
            <a:lvl1pPr marL="0" indent="0">
              <a:buFontTx/>
              <a:buNone/>
              <a:defRPr sz="1800">
                <a:latin typeface="Roboto Slab" pitchFamily="2" charset="0"/>
                <a:ea typeface="Roboto Slab" pitchFamily="2" charset="0"/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A2CC802-E567-C941-809A-6E39AFCBBC4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28700" y="5816015"/>
            <a:ext cx="3390900" cy="304800"/>
          </a:xfrm>
        </p:spPr>
        <p:txBody>
          <a:bodyPr/>
          <a:lstStyle>
            <a:lvl1pPr marL="0" indent="0">
              <a:buFontTx/>
              <a:buNone/>
              <a:defRPr sz="1800" b="0" i="0">
                <a:latin typeface="Roboto Slab Thin" pitchFamily="2" charset="0"/>
                <a:ea typeface="Roboto Slab Thin" pitchFamily="2" charset="0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7D5C3B5-9C73-BA41-B510-C6FC41E1368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47750" y="2628901"/>
            <a:ext cx="5867400" cy="23622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Closing remarks and information.</a:t>
            </a:r>
          </a:p>
        </p:txBody>
      </p:sp>
    </p:spTree>
    <p:extLst>
      <p:ext uri="{BB962C8B-B14F-4D97-AF65-F5344CB8AC3E}">
        <p14:creationId xmlns:p14="http://schemas.microsoft.com/office/powerpoint/2010/main" val="22996330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CEF6AC9-362B-4E41-8EC5-0D40CED998CE}"/>
              </a:ext>
            </a:extLst>
          </p:cNvPr>
          <p:cNvSpPr/>
          <p:nvPr userDrawn="1"/>
        </p:nvSpPr>
        <p:spPr>
          <a:xfrm>
            <a:off x="1028700" y="0"/>
            <a:ext cx="10096500" cy="1706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4C8E22-648A-5F4B-982F-89598EB737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8700" y="375921"/>
            <a:ext cx="10096500" cy="1249679"/>
          </a:xfrm>
        </p:spPr>
        <p:txBody>
          <a:bodyPr/>
          <a:lstStyle>
            <a:lvl1pPr algn="ctr" fontAlgn="b">
              <a:lnSpc>
                <a:spcPct val="8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Scholarship Title</a:t>
            </a:r>
            <a:br>
              <a:rPr lang="en-US" dirty="0"/>
            </a:br>
            <a:r>
              <a:rPr lang="en-US" dirty="0"/>
              <a:t>line two</a:t>
            </a:r>
          </a:p>
        </p:txBody>
      </p:sp>
    </p:spTree>
    <p:extLst>
      <p:ext uri="{BB962C8B-B14F-4D97-AF65-F5344CB8AC3E}">
        <p14:creationId xmlns:p14="http://schemas.microsoft.com/office/powerpoint/2010/main" val="3248660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7F944-73C8-0A45-8C81-C0B821FC3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207169"/>
            <a:ext cx="10096500" cy="3253958"/>
          </a:xfrm>
        </p:spPr>
        <p:txBody>
          <a:bodyPr anchor="b">
            <a:normAutofit/>
          </a:bodyPr>
          <a:lstStyle>
            <a:lvl1pPr>
              <a:lnSpc>
                <a:spcPts val="8000"/>
              </a:lnSpc>
              <a:defRPr sz="8000" b="1" i="0" spc="0" baseline="0">
                <a:solidFill>
                  <a:schemeClr val="accent2"/>
                </a:solidFill>
                <a:latin typeface="Source Sans Pro Black" panose="020F0502020204030204" pitchFamily="34" charset="0"/>
                <a:cs typeface="Source Sans Pro Black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D33603-A416-1B41-AE21-22C47813A1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8700" y="4709778"/>
            <a:ext cx="10515600" cy="1500187"/>
          </a:xfrm>
        </p:spPr>
        <p:txBody>
          <a:bodyPr/>
          <a:lstStyle>
            <a:lvl1pPr marL="0" indent="0">
              <a:buNone/>
              <a:defRPr sz="2400" b="0" i="0">
                <a:solidFill>
                  <a:schemeClr val="accent1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8D9669-97A9-0A44-B474-E47A8FDC0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083916-4B4F-E34D-9F53-0E6A77B34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865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2B9F417-E6B8-654E-BD01-ECC6FA5DE3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387685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Quo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BB2629-ACB9-F24D-8CA3-95A770DAA6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8700" y="1828800"/>
            <a:ext cx="8420100" cy="2362199"/>
          </a:xfrm>
        </p:spPr>
        <p:txBody>
          <a:bodyPr/>
          <a:lstStyle>
            <a:lvl1pPr fontAlgn="t" hangingPunct="0">
              <a:defRPr b="0" i="0" cap="none" baseline="0"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 dirty="0"/>
              <a:t>Quote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71E699-000D-0E41-B71B-AC9287132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DD83A6-AC4E-FE44-85C9-4931BA16F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77857" y="635635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E0E7D85-594F-0A4B-B30D-4DE05AFCF6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AC3EA5C-9AB2-5C4E-8308-8EF2351BB4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28700" y="4456113"/>
            <a:ext cx="6705600" cy="1373187"/>
          </a:xfrm>
        </p:spPr>
        <p:txBody>
          <a:bodyPr/>
          <a:lstStyle>
            <a:lvl1pPr marL="0" indent="0" fontAlgn="t">
              <a:buFontTx/>
              <a:buNone/>
              <a:defRPr>
                <a:solidFill>
                  <a:schemeClr val="tx1"/>
                </a:solidFill>
              </a:defRPr>
            </a:lvl1pPr>
            <a:lvl2pPr marL="457200" indent="0" fontAlgn="t">
              <a:buFontTx/>
              <a:buNone/>
              <a:defRPr>
                <a:solidFill>
                  <a:schemeClr val="tx1"/>
                </a:solidFill>
              </a:defRPr>
            </a:lvl2pPr>
            <a:lvl3pPr marL="914400" indent="0" fontAlgn="t">
              <a:buFontTx/>
              <a:buNone/>
              <a:defRPr>
                <a:solidFill>
                  <a:schemeClr val="tx1"/>
                </a:solidFill>
              </a:defRPr>
            </a:lvl3pPr>
            <a:lvl4pPr marL="1371600" indent="0" fontAlgn="t">
              <a:buFontTx/>
              <a:buNone/>
              <a:defRPr>
                <a:solidFill>
                  <a:schemeClr val="tx1"/>
                </a:solidFill>
              </a:defRPr>
            </a:lvl4pPr>
            <a:lvl5pPr marL="1828800" indent="0" fontAlgn="t">
              <a:buFontTx/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475D067-E4BF-0A40-B721-61AB12FC023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8699" y="441011"/>
            <a:ext cx="1171161" cy="810803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35FF6811-5CBA-9A42-91D9-FE1A3C51F56C}"/>
              </a:ext>
            </a:extLst>
          </p:cNvPr>
          <p:cNvGrpSpPr/>
          <p:nvPr userDrawn="1"/>
        </p:nvGrpSpPr>
        <p:grpSpPr>
          <a:xfrm>
            <a:off x="9083040" y="5423348"/>
            <a:ext cx="2042160" cy="1434652"/>
            <a:chOff x="9083040" y="5423348"/>
            <a:chExt cx="2042160" cy="1434652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0E34216-BFFE-AF45-BE66-0DC0F43992ED}"/>
                </a:ext>
              </a:extLst>
            </p:cNvPr>
            <p:cNvSpPr/>
            <p:nvPr userDrawn="1"/>
          </p:nvSpPr>
          <p:spPr>
            <a:xfrm>
              <a:off x="9083040" y="5423348"/>
              <a:ext cx="2042160" cy="143465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9233E122-B54E-C34E-8158-30438D2D2A5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364267" y="5708710"/>
              <a:ext cx="1479704" cy="8639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296468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Quot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BB2629-ACB9-F24D-8CA3-95A770DAA6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8700" y="1828800"/>
            <a:ext cx="8420100" cy="2362199"/>
          </a:xfrm>
        </p:spPr>
        <p:txBody>
          <a:bodyPr/>
          <a:lstStyle>
            <a:lvl1pPr fontAlgn="t" hangingPunct="0">
              <a:defRPr b="0" i="0" cap="none" baseline="0">
                <a:solidFill>
                  <a:schemeClr val="accent3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 dirty="0"/>
              <a:t>Quote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71E699-000D-0E41-B71B-AC9287132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AC3EA5C-9AB2-5C4E-8308-8EF2351BB4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28700" y="4456113"/>
            <a:ext cx="6705600" cy="1373187"/>
          </a:xfrm>
        </p:spPr>
        <p:txBody>
          <a:bodyPr/>
          <a:lstStyle>
            <a:lvl1pPr marL="0" indent="0" fontAlgn="t">
              <a:buFontTx/>
              <a:buNone/>
              <a:defRPr>
                <a:solidFill>
                  <a:schemeClr val="bg1"/>
                </a:solidFill>
              </a:defRPr>
            </a:lvl1pPr>
            <a:lvl2pPr marL="457200" indent="0" fontAlgn="t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 fontAlgn="t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 fontAlgn="t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 fontAlgn="t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475D067-E4BF-0A40-B721-61AB12FC023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8699" y="846413"/>
            <a:ext cx="1171161" cy="810804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DD83A6-AC4E-FE44-85C9-4931BA16F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77857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2E7940-8823-C144-92DB-1F42CF60DB1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5B36A79-1101-B54B-9F5F-1765E20801E0}"/>
              </a:ext>
            </a:extLst>
          </p:cNvPr>
          <p:cNvGrpSpPr/>
          <p:nvPr userDrawn="1"/>
        </p:nvGrpSpPr>
        <p:grpSpPr>
          <a:xfrm>
            <a:off x="9083040" y="5423348"/>
            <a:ext cx="2042160" cy="1434652"/>
            <a:chOff x="9083040" y="5423348"/>
            <a:chExt cx="2042160" cy="1434652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4123F6E-B279-F547-B0F9-AC498A169CF8}"/>
                </a:ext>
              </a:extLst>
            </p:cNvPr>
            <p:cNvSpPr/>
            <p:nvPr userDrawn="1"/>
          </p:nvSpPr>
          <p:spPr>
            <a:xfrm>
              <a:off x="9083040" y="5423348"/>
              <a:ext cx="2042160" cy="143465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80ABA8A-C759-E942-B8FD-AF552B884E1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364267" y="5708710"/>
              <a:ext cx="1479704" cy="8639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087430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Quot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BB2629-ACB9-F24D-8CA3-95A770DAA6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8700" y="1828800"/>
            <a:ext cx="8420100" cy="2362199"/>
          </a:xfrm>
        </p:spPr>
        <p:txBody>
          <a:bodyPr/>
          <a:lstStyle>
            <a:lvl1pPr fontAlgn="t" hangingPunct="0">
              <a:defRPr b="0" i="0" cap="none" baseline="0"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 dirty="0"/>
              <a:t>Quote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71E699-000D-0E41-B71B-AC9287132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AC3EA5C-9AB2-5C4E-8308-8EF2351BB4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28700" y="4456113"/>
            <a:ext cx="6705600" cy="1373187"/>
          </a:xfrm>
        </p:spPr>
        <p:txBody>
          <a:bodyPr/>
          <a:lstStyle>
            <a:lvl1pPr marL="0" indent="0" fontAlgn="t">
              <a:buFontTx/>
              <a:buNone/>
              <a:defRPr>
                <a:solidFill>
                  <a:schemeClr val="accent1"/>
                </a:solidFill>
              </a:defRPr>
            </a:lvl1pPr>
            <a:lvl2pPr marL="457200" indent="0" fontAlgn="t">
              <a:buFontTx/>
              <a:buNone/>
              <a:defRPr>
                <a:solidFill>
                  <a:schemeClr val="accent1"/>
                </a:solidFill>
              </a:defRPr>
            </a:lvl2pPr>
            <a:lvl3pPr marL="914400" indent="0" fontAlgn="t">
              <a:buFontTx/>
              <a:buNone/>
              <a:defRPr>
                <a:solidFill>
                  <a:schemeClr val="accent1"/>
                </a:solidFill>
              </a:defRPr>
            </a:lvl3pPr>
            <a:lvl4pPr marL="1371600" indent="0" fontAlgn="t">
              <a:buFontTx/>
              <a:buNone/>
              <a:defRPr>
                <a:solidFill>
                  <a:schemeClr val="accent1"/>
                </a:solidFill>
              </a:defRPr>
            </a:lvl4pPr>
            <a:lvl5pPr marL="1828800" indent="0" fontAlgn="t">
              <a:buFontTx/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475D067-E4BF-0A40-B721-61AB12FC023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8699" y="846413"/>
            <a:ext cx="1171161" cy="810803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DD83A6-AC4E-FE44-85C9-4931BA16F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77857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01ADF2A-743D-6E41-8400-79BD3373C811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2C1DF0F-4E87-6D4F-9B16-59D16466008E}"/>
              </a:ext>
            </a:extLst>
          </p:cNvPr>
          <p:cNvGrpSpPr/>
          <p:nvPr userDrawn="1"/>
        </p:nvGrpSpPr>
        <p:grpSpPr>
          <a:xfrm>
            <a:off x="9083040" y="5423348"/>
            <a:ext cx="2042160" cy="1434652"/>
            <a:chOff x="9083040" y="5423348"/>
            <a:chExt cx="2042160" cy="1434652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6845687-F8C2-9945-A827-E39D4D4E914F}"/>
                </a:ext>
              </a:extLst>
            </p:cNvPr>
            <p:cNvSpPr/>
            <p:nvPr userDrawn="1"/>
          </p:nvSpPr>
          <p:spPr>
            <a:xfrm>
              <a:off x="9083040" y="5423348"/>
              <a:ext cx="2042160" cy="143465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2624056D-2531-094C-AA78-4A45FAF792C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364267" y="5708710"/>
              <a:ext cx="1479704" cy="8639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181054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C8E22-648A-5F4B-982F-89598EB73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028699"/>
            <a:ext cx="10096500" cy="972591"/>
          </a:xfrm>
        </p:spPr>
        <p:txBody>
          <a:bodyPr/>
          <a:lstStyle>
            <a:lvl1pPr fontAlgn="b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43974E-D1CA-2846-ACA8-4AD75A094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8700" y="2239672"/>
            <a:ext cx="10096500" cy="3794043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accent6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accent6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accent6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accent6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6D6974-1404-EB4F-8B57-D270FAEB8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BEBF4B-2F4B-0E48-BE98-A4D04C770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82645" y="635879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220D3B0-4E6C-DE49-A128-AFEA584F0FD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5665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CEF6AC9-362B-4E41-8EC5-0D40CED998CE}"/>
              </a:ext>
            </a:extLst>
          </p:cNvPr>
          <p:cNvSpPr/>
          <p:nvPr userDrawn="1"/>
        </p:nvSpPr>
        <p:spPr>
          <a:xfrm>
            <a:off x="1028700" y="0"/>
            <a:ext cx="10096500" cy="1706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4C8E22-648A-5F4B-982F-89598EB737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8700" y="375921"/>
            <a:ext cx="10096500" cy="1249679"/>
          </a:xfrm>
        </p:spPr>
        <p:txBody>
          <a:bodyPr/>
          <a:lstStyle>
            <a:lvl1pPr algn="ctr" fontAlgn="b">
              <a:lnSpc>
                <a:spcPct val="8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Scholarship Title</a:t>
            </a:r>
            <a:br>
              <a:rPr lang="en-US" dirty="0"/>
            </a:br>
            <a:r>
              <a:rPr lang="en-US" dirty="0"/>
              <a:t>line two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43974E-D1CA-2846-ACA8-4AD75A094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8700" y="2239672"/>
            <a:ext cx="10096500" cy="3794043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accent6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accent6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accent6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accent6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6D6974-1404-EB4F-8B57-D270FAEB8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BEBF4B-2F4B-0E48-BE98-A4D04C770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82645" y="635879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220D3B0-4E6C-DE49-A128-AFEA584F0FD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090605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C8E22-648A-5F4B-982F-89598EB73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795130"/>
            <a:ext cx="5867400" cy="1366159"/>
          </a:xfrm>
        </p:spPr>
        <p:txBody>
          <a:bodyPr/>
          <a:lstStyle>
            <a:lvl1pPr fontAlgn="b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43974E-D1CA-2846-ACA8-4AD75A094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8700" y="2398210"/>
            <a:ext cx="5867400" cy="331679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accent6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accent6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accent6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accent6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6D6974-1404-EB4F-8B57-D270FAEB8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B18B05C-E1F3-224A-9A04-CC1C48A703E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734300" y="795130"/>
            <a:ext cx="4457700" cy="4300977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C73A5F20-5E92-2A48-A3B1-04FE27751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82645" y="635879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E0E7D85-594F-0A4B-B30D-4DE05AFCF63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955316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C8E22-648A-5F4B-982F-89598EB73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7800" y="795130"/>
            <a:ext cx="5867400" cy="1366159"/>
          </a:xfrm>
        </p:spPr>
        <p:txBody>
          <a:bodyPr/>
          <a:lstStyle>
            <a:lvl1pPr fontAlgn="b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43974E-D1CA-2846-ACA8-4AD75A094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7800" y="2398210"/>
            <a:ext cx="5867400" cy="343109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accent6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accent6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accent6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accent6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6D6974-1404-EB4F-8B57-D270FAEB8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B18B05C-E1F3-224A-9A04-CC1C48A703E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795130"/>
            <a:ext cx="4457700" cy="4535153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193B5A03-2A19-2D48-9CD9-9940994F0B65}"/>
              </a:ext>
            </a:extLst>
          </p:cNvPr>
          <p:cNvSpPr txBox="1">
            <a:spLocks/>
          </p:cNvSpPr>
          <p:nvPr userDrawn="1"/>
        </p:nvSpPr>
        <p:spPr>
          <a:xfrm>
            <a:off x="6282645" y="6358792"/>
            <a:ext cx="2743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0" i="0" kern="1200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C21E56-9A0F-624B-9C80-246E54357CD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3D7E"/>
                </a:solidFill>
                <a:effectLst/>
                <a:uLnTx/>
                <a:uFillTx/>
                <a:latin typeface="Roboto Slab" pitchFamily="2" charset="0"/>
                <a:ea typeface="Roboto Slab" pitchFamily="2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3D7E"/>
              </a:solidFill>
              <a:effectLst/>
              <a:uLnTx/>
              <a:uFillTx/>
              <a:latin typeface="Roboto Slab" pitchFamily="2" charset="0"/>
              <a:ea typeface="Roboto Slab" pitchFamily="2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9812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- With Subtitl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6FB7F4F-35DF-5743-B759-320B0E54B5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28699" y="4142874"/>
            <a:ext cx="5867401" cy="1215189"/>
          </a:xfrm>
        </p:spPr>
        <p:txBody>
          <a:bodyPr/>
          <a:lstStyle>
            <a:lvl1pPr marL="0" indent="0" algn="l">
              <a:buNone/>
              <a:defRPr sz="3200" b="0" i="0" cap="all" spc="500" baseline="0"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3297C051-716C-DD41-A2FF-00E1C48DA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05000"/>
            <a:ext cx="10096500" cy="2049378"/>
          </a:xfrm>
        </p:spPr>
        <p:txBody>
          <a:bodyPr anchor="b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7507265-CA46-3E4B-AC9A-46816C7123B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8700" y="5531384"/>
            <a:ext cx="5867400" cy="284631"/>
          </a:xfrm>
        </p:spPr>
        <p:txBody>
          <a:bodyPr/>
          <a:lstStyle>
            <a:lvl1pPr marL="0" indent="0">
              <a:buFontTx/>
              <a:buNone/>
              <a:defRPr sz="1800">
                <a:latin typeface="Roboto Slab" pitchFamily="2" charset="0"/>
                <a:ea typeface="Roboto Slab" pitchFamily="2" charset="0"/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A2CC802-E567-C941-809A-6E39AFCBBC4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28700" y="5816015"/>
            <a:ext cx="3390900" cy="304800"/>
          </a:xfrm>
        </p:spPr>
        <p:txBody>
          <a:bodyPr/>
          <a:lstStyle>
            <a:lvl1pPr marL="0" indent="0">
              <a:buFontTx/>
              <a:buNone/>
              <a:defRPr sz="1800" b="0" i="0">
                <a:latin typeface="Roboto Slab Thin" pitchFamily="2" charset="0"/>
                <a:ea typeface="Roboto Slab Thin" pitchFamily="2" charset="0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06051310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94C3A-36A4-B841-80DA-2D7BE0C66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652916"/>
            <a:ext cx="10515600" cy="133149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AD1761-7040-7A4D-A77A-52FB429739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8700" y="2203221"/>
            <a:ext cx="4229100" cy="3626079"/>
          </a:xfrm>
        </p:spPr>
        <p:txBody>
          <a:bodyPr/>
          <a:lstStyle>
            <a:lvl1pPr marL="0" indent="0" fontAlgn="t">
              <a:buFontTx/>
              <a:buNone/>
              <a:defRPr>
                <a:solidFill>
                  <a:schemeClr val="accent6"/>
                </a:solidFill>
              </a:defRPr>
            </a:lvl1pPr>
            <a:lvl2pPr marL="457200" indent="0" fontAlgn="t">
              <a:buFontTx/>
              <a:buNone/>
              <a:defRPr>
                <a:solidFill>
                  <a:schemeClr val="accent6"/>
                </a:solidFill>
              </a:defRPr>
            </a:lvl2pPr>
            <a:lvl3pPr marL="914400" indent="0" fontAlgn="t">
              <a:buFontTx/>
              <a:buNone/>
              <a:defRPr>
                <a:solidFill>
                  <a:schemeClr val="accent6"/>
                </a:solidFill>
              </a:defRPr>
            </a:lvl3pPr>
            <a:lvl4pPr marL="1371600" indent="0" fontAlgn="t">
              <a:buFontTx/>
              <a:buNone/>
              <a:defRPr>
                <a:solidFill>
                  <a:schemeClr val="accent6"/>
                </a:solidFill>
              </a:defRPr>
            </a:lvl4pPr>
            <a:lvl5pPr marL="1828800" indent="0" fontAlgn="t">
              <a:buFontTx/>
              <a:buNone/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77CEFC-7993-474C-ADAF-D21CD1CC48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57900" y="2203221"/>
            <a:ext cx="4229100" cy="3626079"/>
          </a:xfrm>
        </p:spPr>
        <p:txBody>
          <a:bodyPr/>
          <a:lstStyle>
            <a:lvl1pPr marL="0" indent="0" fontAlgn="t">
              <a:buFontTx/>
              <a:buNone/>
              <a:defRPr>
                <a:solidFill>
                  <a:schemeClr val="accent6"/>
                </a:solidFill>
              </a:defRPr>
            </a:lvl1pPr>
            <a:lvl2pPr marL="457200" indent="0" fontAlgn="t">
              <a:buFontTx/>
              <a:buNone/>
              <a:defRPr>
                <a:solidFill>
                  <a:schemeClr val="accent6"/>
                </a:solidFill>
              </a:defRPr>
            </a:lvl2pPr>
            <a:lvl3pPr marL="914400" indent="0" fontAlgn="t">
              <a:buFontTx/>
              <a:buNone/>
              <a:defRPr>
                <a:solidFill>
                  <a:schemeClr val="accent6"/>
                </a:solidFill>
              </a:defRPr>
            </a:lvl3pPr>
            <a:lvl4pPr marL="1371600" indent="0" fontAlgn="t">
              <a:buFontTx/>
              <a:buNone/>
              <a:defRPr>
                <a:solidFill>
                  <a:schemeClr val="accent6"/>
                </a:solidFill>
              </a:defRPr>
            </a:lvl4pPr>
            <a:lvl5pPr marL="1828800" indent="0" fontAlgn="t">
              <a:buFontTx/>
              <a:buNone/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413A61-119B-7146-BF47-6BA5EE86C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812D582D-3970-7643-BEB5-8F77261CB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82645" y="6358792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3C21E56-9A0F-624B-9C80-246E54357CD3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44A96D0-1A14-DC42-84AF-869E8CF534E2}"/>
              </a:ext>
            </a:extLst>
          </p:cNvPr>
          <p:cNvGrpSpPr/>
          <p:nvPr userDrawn="1"/>
        </p:nvGrpSpPr>
        <p:grpSpPr>
          <a:xfrm>
            <a:off x="9083040" y="5423348"/>
            <a:ext cx="2042160" cy="1434652"/>
            <a:chOff x="9083040" y="5423348"/>
            <a:chExt cx="2042160" cy="1434652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85C1532-9F23-1640-B5C2-8B97B363EBA4}"/>
                </a:ext>
              </a:extLst>
            </p:cNvPr>
            <p:cNvSpPr/>
            <p:nvPr userDrawn="1"/>
          </p:nvSpPr>
          <p:spPr>
            <a:xfrm>
              <a:off x="9083040" y="5423348"/>
              <a:ext cx="2042160" cy="143465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5CE9D6B-1D4C-5F41-8597-9DB42ADB6ED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364267" y="5708710"/>
              <a:ext cx="1479704" cy="8639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647508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08C7C-320B-524C-98FB-DE1BCAC01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675591"/>
            <a:ext cx="10326688" cy="1325563"/>
          </a:xfrm>
        </p:spPr>
        <p:txBody>
          <a:bodyPr/>
          <a:lstStyle>
            <a:lvl1pPr fontAlgn="b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B97133-9621-1E44-A42A-0C834C82B5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8701" y="1681163"/>
            <a:ext cx="4229100" cy="823912"/>
          </a:xfrm>
        </p:spPr>
        <p:txBody>
          <a:bodyPr anchor="b"/>
          <a:lstStyle>
            <a:lvl1pPr marL="0" indent="0" fontAlgn="b">
              <a:buNone/>
              <a:defRPr sz="2200" b="1" i="0">
                <a:solidFill>
                  <a:schemeClr val="accent2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1683D9-25AA-BD48-8E55-40D6E40CE4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28701" y="2639825"/>
            <a:ext cx="4229100" cy="3684588"/>
          </a:xfrm>
        </p:spPr>
        <p:txBody>
          <a:bodyPr/>
          <a:lstStyle>
            <a:lvl1pPr marL="0" indent="0" fontAlgn="t">
              <a:buFontTx/>
              <a:buNone/>
              <a:defRPr>
                <a:solidFill>
                  <a:schemeClr val="accent6"/>
                </a:solidFill>
              </a:defRPr>
            </a:lvl1pPr>
            <a:lvl2pPr marL="457200" indent="0" fontAlgn="t">
              <a:buFontTx/>
              <a:buNone/>
              <a:defRPr>
                <a:solidFill>
                  <a:schemeClr val="accent6"/>
                </a:solidFill>
              </a:defRPr>
            </a:lvl2pPr>
            <a:lvl3pPr marL="914400" indent="0" fontAlgn="t">
              <a:buFontTx/>
              <a:buNone/>
              <a:defRPr>
                <a:solidFill>
                  <a:schemeClr val="accent6"/>
                </a:solidFill>
              </a:defRPr>
            </a:lvl3pPr>
            <a:lvl4pPr marL="1371600" indent="0" fontAlgn="t">
              <a:buFontTx/>
              <a:buNone/>
              <a:defRPr>
                <a:solidFill>
                  <a:schemeClr val="accent6"/>
                </a:solidFill>
              </a:defRPr>
            </a:lvl4pPr>
            <a:lvl5pPr marL="1828800" indent="0" fontAlgn="t">
              <a:buFontTx/>
              <a:buNone/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4FD85B-DF11-484D-8B88-8EC6A17B11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57900" y="1681163"/>
            <a:ext cx="4229100" cy="823912"/>
          </a:xfrm>
        </p:spPr>
        <p:txBody>
          <a:bodyPr anchor="b"/>
          <a:lstStyle>
            <a:lvl1pPr marL="0" indent="0" fontAlgn="b">
              <a:buNone/>
              <a:defRPr sz="2200" b="1" i="0">
                <a:solidFill>
                  <a:schemeClr val="accent2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44EE1B7-4789-B243-B467-11E2AF637F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57900" y="2639825"/>
            <a:ext cx="4229100" cy="3684588"/>
          </a:xfrm>
        </p:spPr>
        <p:txBody>
          <a:bodyPr/>
          <a:lstStyle>
            <a:lvl1pPr marL="0" indent="0" fontAlgn="t">
              <a:buFontTx/>
              <a:buNone/>
              <a:defRPr>
                <a:solidFill>
                  <a:schemeClr val="accent6"/>
                </a:solidFill>
              </a:defRPr>
            </a:lvl1pPr>
            <a:lvl2pPr marL="457200" indent="0" fontAlgn="t">
              <a:buFontTx/>
              <a:buNone/>
              <a:defRPr>
                <a:solidFill>
                  <a:schemeClr val="accent6"/>
                </a:solidFill>
              </a:defRPr>
            </a:lvl2pPr>
            <a:lvl3pPr marL="914400" indent="0" fontAlgn="t">
              <a:buFontTx/>
              <a:buNone/>
              <a:defRPr>
                <a:solidFill>
                  <a:schemeClr val="accent6"/>
                </a:solidFill>
              </a:defRPr>
            </a:lvl3pPr>
            <a:lvl4pPr marL="1371600" indent="0" fontAlgn="t">
              <a:buFontTx/>
              <a:buNone/>
              <a:defRPr>
                <a:solidFill>
                  <a:schemeClr val="accent6"/>
                </a:solidFill>
              </a:defRPr>
            </a:lvl4pPr>
            <a:lvl5pPr marL="1828800" indent="0" fontAlgn="t">
              <a:buFontTx/>
              <a:buNone/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FBC4E10-801A-2B48-A8CA-F3F611F0A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B5CE7C10-EAEA-6741-8950-06C5E3A87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82645" y="6358792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80F261E-5CBB-B04C-BE21-3334376A3FA6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C742F5F-1A2D-324F-8DA2-ACD02145D016}"/>
              </a:ext>
            </a:extLst>
          </p:cNvPr>
          <p:cNvGrpSpPr/>
          <p:nvPr userDrawn="1"/>
        </p:nvGrpSpPr>
        <p:grpSpPr>
          <a:xfrm>
            <a:off x="9083040" y="5423348"/>
            <a:ext cx="2042160" cy="1434652"/>
            <a:chOff x="9083040" y="5423348"/>
            <a:chExt cx="2042160" cy="1434652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0A34493-DC4D-9F49-ACB7-B0D4DB7289F7}"/>
                </a:ext>
              </a:extLst>
            </p:cNvPr>
            <p:cNvSpPr/>
            <p:nvPr userDrawn="1"/>
          </p:nvSpPr>
          <p:spPr>
            <a:xfrm>
              <a:off x="9083040" y="5423348"/>
              <a:ext cx="2042160" cy="143465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7B39774-3F50-8448-92B8-51D6FD5EDE7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364267" y="5708710"/>
              <a:ext cx="1479704" cy="8639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419077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C457E6-5EC3-2F40-B70F-3D888AB65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5B0E867A-5BEA-E341-BDAE-9DE0263B0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82645" y="6358792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E0E7D85-594F-0A4B-B30D-4DE05AFCF638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6109636-163B-5745-886E-1D443DBE4044}"/>
              </a:ext>
            </a:extLst>
          </p:cNvPr>
          <p:cNvGrpSpPr/>
          <p:nvPr userDrawn="1"/>
        </p:nvGrpSpPr>
        <p:grpSpPr>
          <a:xfrm>
            <a:off x="9083040" y="5423348"/>
            <a:ext cx="2042160" cy="1434652"/>
            <a:chOff x="9083040" y="5423348"/>
            <a:chExt cx="2042160" cy="1434652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E4EEA45-BA3D-5147-AE30-47D2892A6AE7}"/>
                </a:ext>
              </a:extLst>
            </p:cNvPr>
            <p:cNvSpPr/>
            <p:nvPr userDrawn="1"/>
          </p:nvSpPr>
          <p:spPr>
            <a:xfrm>
              <a:off x="9083040" y="5423348"/>
              <a:ext cx="2042160" cy="143465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FADCC81-2E03-4B44-A7C5-F583081D1B8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364267" y="5708710"/>
              <a:ext cx="1479704" cy="8639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235970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B05BA-D49F-4541-A42A-8928DC186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953" y="987424"/>
            <a:ext cx="4215848" cy="961689"/>
          </a:xfrm>
        </p:spPr>
        <p:txBody>
          <a:bodyPr anchor="b"/>
          <a:lstStyle>
            <a:lvl1pPr fontAlgn="b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4B4A9B-6EDF-194B-B975-30C3130B25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57900" y="987425"/>
            <a:ext cx="5092147" cy="4873625"/>
          </a:xfrm>
        </p:spPr>
        <p:txBody>
          <a:bodyPr/>
          <a:lstStyle>
            <a:lvl1pPr marL="0" indent="0" fontAlgn="t">
              <a:buFontTx/>
              <a:buNone/>
              <a:defRPr sz="3200">
                <a:solidFill>
                  <a:schemeClr val="accent6"/>
                </a:solidFill>
              </a:defRPr>
            </a:lvl1pPr>
            <a:lvl2pPr marL="457200" indent="0" fontAlgn="t">
              <a:buFontTx/>
              <a:buNone/>
              <a:defRPr sz="2800">
                <a:solidFill>
                  <a:schemeClr val="accent6"/>
                </a:solidFill>
              </a:defRPr>
            </a:lvl2pPr>
            <a:lvl3pPr marL="914400" indent="0" fontAlgn="t">
              <a:buFontTx/>
              <a:buNone/>
              <a:defRPr sz="2400">
                <a:solidFill>
                  <a:schemeClr val="accent6"/>
                </a:solidFill>
              </a:defRPr>
            </a:lvl3pPr>
            <a:lvl4pPr marL="1371600" indent="0" fontAlgn="t">
              <a:buFontTx/>
              <a:buNone/>
              <a:defRPr sz="2000">
                <a:solidFill>
                  <a:schemeClr val="accent6"/>
                </a:solidFill>
              </a:defRPr>
            </a:lvl4pPr>
            <a:lvl5pPr marL="1828800" indent="0" fontAlgn="t">
              <a:buFontTx/>
              <a:buNone/>
              <a:defRPr sz="2000">
                <a:solidFill>
                  <a:schemeClr val="accent6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47D310-2830-4442-A596-6328AF88C9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41953" y="2137890"/>
            <a:ext cx="4215848" cy="3465080"/>
          </a:xfrm>
        </p:spPr>
        <p:txBody>
          <a:bodyPr/>
          <a:lstStyle>
            <a:lvl1pPr marL="0" indent="0" fontAlgn="t">
              <a:buNone/>
              <a:defRPr sz="2200" b="1" i="0">
                <a:solidFill>
                  <a:schemeClr val="accent2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92C7AF-30BF-AF43-AE09-1E1EFFD23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0E7C66C9-9EAC-1343-A179-45E0B3C7B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82645" y="6358792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E0AA202-5356-CE4B-9B1C-9B805B64902A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DF3EFB7-8DB4-8044-A067-49621372A99A}"/>
              </a:ext>
            </a:extLst>
          </p:cNvPr>
          <p:cNvGrpSpPr/>
          <p:nvPr userDrawn="1"/>
        </p:nvGrpSpPr>
        <p:grpSpPr>
          <a:xfrm>
            <a:off x="9083040" y="5423348"/>
            <a:ext cx="2042160" cy="1434652"/>
            <a:chOff x="9083040" y="5423348"/>
            <a:chExt cx="2042160" cy="1434652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BE36206-F200-8A4D-AD00-B872E2BEF444}"/>
                </a:ext>
              </a:extLst>
            </p:cNvPr>
            <p:cNvSpPr/>
            <p:nvPr userDrawn="1"/>
          </p:nvSpPr>
          <p:spPr>
            <a:xfrm>
              <a:off x="9083040" y="5423348"/>
              <a:ext cx="2042160" cy="143465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511AE2D7-F476-9B4B-B41C-989C26582CC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364267" y="5708710"/>
              <a:ext cx="1479704" cy="8639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678416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 with Captio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B1A555-26EF-6E41-ADD1-D7CEA9D769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57900" y="1028700"/>
            <a:ext cx="6134100" cy="4123163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9555E6-A0F9-6147-B120-3E1ED3B37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1153836-B37D-DD49-9F2B-8A6405B87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953" y="987424"/>
            <a:ext cx="4215848" cy="961689"/>
          </a:xfrm>
        </p:spPr>
        <p:txBody>
          <a:bodyPr anchor="b"/>
          <a:lstStyle>
            <a:lvl1pPr fontAlgn="b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23D446A4-EBCA-BA47-9266-74AF19926C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41953" y="2137890"/>
            <a:ext cx="4215848" cy="3465080"/>
          </a:xfrm>
        </p:spPr>
        <p:txBody>
          <a:bodyPr/>
          <a:lstStyle>
            <a:lvl1pPr marL="0" indent="0" fontAlgn="t">
              <a:buNone/>
              <a:defRPr sz="2200" b="1" i="0">
                <a:solidFill>
                  <a:schemeClr val="accent2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E9B8AF96-9084-C34A-8326-B56906D92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82645" y="6358792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8A5A6D7-D4FE-9040-A888-E752E8DCD15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287D8F3-4F2F-694F-9F61-91A980B85715}"/>
              </a:ext>
            </a:extLst>
          </p:cNvPr>
          <p:cNvGrpSpPr/>
          <p:nvPr userDrawn="1"/>
        </p:nvGrpSpPr>
        <p:grpSpPr>
          <a:xfrm>
            <a:off x="9083040" y="5423348"/>
            <a:ext cx="2042160" cy="1434652"/>
            <a:chOff x="9083040" y="5423348"/>
            <a:chExt cx="2042160" cy="1434652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33494AC-9BDF-D64B-9CB2-0D4FA55C47F8}"/>
                </a:ext>
              </a:extLst>
            </p:cNvPr>
            <p:cNvSpPr/>
            <p:nvPr userDrawn="1"/>
          </p:nvSpPr>
          <p:spPr>
            <a:xfrm>
              <a:off x="9083040" y="5423348"/>
              <a:ext cx="2042160" cy="143465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5A7E725D-212B-AA4D-812A-239C33678CB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364267" y="5708710"/>
              <a:ext cx="1479704" cy="8639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123976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icture with Captio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B1A555-26EF-6E41-ADD1-D7CEA9D769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-76200" y="987424"/>
            <a:ext cx="6134100" cy="4398615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9555E6-A0F9-6147-B120-3E1ED3B37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1153836-B37D-DD49-9F2B-8A6405B87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9352" y="987424"/>
            <a:ext cx="4215848" cy="961689"/>
          </a:xfrm>
        </p:spPr>
        <p:txBody>
          <a:bodyPr anchor="b"/>
          <a:lstStyle>
            <a:lvl1pPr fontAlgn="b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23D446A4-EBCA-BA47-9266-74AF19926C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96100" y="2137890"/>
            <a:ext cx="4215848" cy="3465080"/>
          </a:xfrm>
        </p:spPr>
        <p:txBody>
          <a:bodyPr/>
          <a:lstStyle>
            <a:lvl1pPr marL="0" indent="0" fontAlgn="t">
              <a:buNone/>
              <a:defRPr sz="2200" b="1" i="0">
                <a:solidFill>
                  <a:schemeClr val="accent2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4AC78F42-9DA6-7845-B921-A42AEE237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82645" y="6358792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8B18630-3351-1347-8F92-97E5339EB3DF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5126BCC-CA5F-944F-8ADC-28D20425621D}"/>
              </a:ext>
            </a:extLst>
          </p:cNvPr>
          <p:cNvGrpSpPr/>
          <p:nvPr userDrawn="1"/>
        </p:nvGrpSpPr>
        <p:grpSpPr>
          <a:xfrm>
            <a:off x="9083040" y="5423348"/>
            <a:ext cx="2042160" cy="1434652"/>
            <a:chOff x="9083040" y="5423348"/>
            <a:chExt cx="2042160" cy="1434652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CEC97C4-437B-DB4D-9DC4-EF43D9F72CC0}"/>
                </a:ext>
              </a:extLst>
            </p:cNvPr>
            <p:cNvSpPr/>
            <p:nvPr userDrawn="1"/>
          </p:nvSpPr>
          <p:spPr>
            <a:xfrm>
              <a:off x="9083040" y="5423348"/>
              <a:ext cx="2042160" cy="143465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D78D4509-E4FB-A64A-A1BA-7623C39EA36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364267" y="5708710"/>
              <a:ext cx="1479704" cy="8639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309037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3297C051-716C-DD41-A2FF-00E1C48DA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923723"/>
            <a:ext cx="8420100" cy="1705177"/>
          </a:xfrm>
        </p:spPr>
        <p:txBody>
          <a:bodyPr anchor="t" anchorCtr="0">
            <a:noAutofit/>
          </a:bodyPr>
          <a:lstStyle>
            <a:lvl1pPr>
              <a:defRPr sz="5400" spc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7507265-CA46-3E4B-AC9A-46816C7123B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8700" y="2931138"/>
            <a:ext cx="5867400" cy="284631"/>
          </a:xfrm>
        </p:spPr>
        <p:txBody>
          <a:bodyPr/>
          <a:lstStyle>
            <a:lvl1pPr marL="0" indent="0">
              <a:buFontTx/>
              <a:buNone/>
              <a:defRPr sz="1800">
                <a:latin typeface="Roboto Slab" pitchFamily="2" charset="0"/>
                <a:ea typeface="Roboto Slab" pitchFamily="2" charset="0"/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A2CC802-E567-C941-809A-6E39AFCBBC4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28700" y="3215769"/>
            <a:ext cx="3390900" cy="304800"/>
          </a:xfrm>
        </p:spPr>
        <p:txBody>
          <a:bodyPr/>
          <a:lstStyle>
            <a:lvl1pPr marL="0" indent="0">
              <a:buFontTx/>
              <a:buNone/>
              <a:defRPr sz="1800" b="0" i="0">
                <a:latin typeface="Roboto Slab Thin" pitchFamily="2" charset="0"/>
                <a:ea typeface="Roboto Slab Thin" pitchFamily="2" charset="0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150820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 Layou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8">
            <a:extLst>
              <a:ext uri="{FF2B5EF4-FFF2-40B4-BE49-F238E27FC236}">
                <a16:creationId xmlns:a16="http://schemas.microsoft.com/office/drawing/2014/main" id="{47BD68E0-9DC0-CA40-BDA7-8E3D81087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778921"/>
            <a:ext cx="8420100" cy="1552777"/>
          </a:xfrm>
        </p:spPr>
        <p:txBody>
          <a:bodyPr anchor="t" anchorCtr="0">
            <a:noAutofit/>
          </a:bodyPr>
          <a:lstStyle>
            <a:lvl1pPr>
              <a:defRPr sz="5400" spc="0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000EC847-8F76-954B-AF0B-EA76462475F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8700" y="2412978"/>
            <a:ext cx="5867400" cy="284631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bg1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E8AEE2C1-5DED-3343-B377-25A9FEC7621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28700" y="2697609"/>
            <a:ext cx="3390900" cy="304800"/>
          </a:xfrm>
        </p:spPr>
        <p:txBody>
          <a:bodyPr/>
          <a:lstStyle>
            <a:lvl1pPr marL="0" indent="0">
              <a:buFontTx/>
              <a:buNone/>
              <a:defRPr sz="1800" b="0" i="0">
                <a:solidFill>
                  <a:schemeClr val="bg1"/>
                </a:solidFill>
                <a:latin typeface="Roboto Slab Thin" pitchFamily="2" charset="0"/>
                <a:ea typeface="Roboto Slab Thin" pitchFamily="2" charset="0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715088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 Layou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8">
            <a:extLst>
              <a:ext uri="{FF2B5EF4-FFF2-40B4-BE49-F238E27FC236}">
                <a16:creationId xmlns:a16="http://schemas.microsoft.com/office/drawing/2014/main" id="{47BD68E0-9DC0-CA40-BDA7-8E3D81087A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8700" y="778921"/>
            <a:ext cx="10096500" cy="1552777"/>
          </a:xfrm>
        </p:spPr>
        <p:txBody>
          <a:bodyPr anchor="t" anchorCtr="0">
            <a:noAutofit/>
          </a:bodyPr>
          <a:lstStyle>
            <a:lvl1pPr algn="ctr">
              <a:lnSpc>
                <a:spcPct val="80000"/>
              </a:lnSpc>
              <a:defRPr sz="6000" spc="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/>
              <a:t>Headline</a:t>
            </a:r>
            <a:br>
              <a:rPr lang="en-US" dirty="0"/>
            </a:br>
            <a:r>
              <a:rPr lang="en-US" dirty="0"/>
              <a:t>Here</a:t>
            </a:r>
          </a:p>
        </p:txBody>
      </p:sp>
    </p:spTree>
    <p:extLst>
      <p:ext uri="{BB962C8B-B14F-4D97-AF65-F5344CB8AC3E}">
        <p14:creationId xmlns:p14="http://schemas.microsoft.com/office/powerpoint/2010/main" val="4277813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8117236-5E7C-3A4F-9AE6-882902A89316}"/>
              </a:ext>
            </a:extLst>
          </p:cNvPr>
          <p:cNvSpPr/>
          <p:nvPr userDrawn="1"/>
        </p:nvSpPr>
        <p:spPr>
          <a:xfrm>
            <a:off x="0" y="1028700"/>
            <a:ext cx="6896100" cy="480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3297C051-716C-DD41-A2FF-00E1C48DA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1" y="1718853"/>
            <a:ext cx="5029200" cy="2162377"/>
          </a:xfrm>
        </p:spPr>
        <p:txBody>
          <a:bodyPr anchor="t" anchorCtr="0">
            <a:noAutofit/>
          </a:bodyPr>
          <a:lstStyle>
            <a:lvl1pPr>
              <a:defRPr sz="5400" spc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7507265-CA46-3E4B-AC9A-46816C7123B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8700" y="4523893"/>
            <a:ext cx="5534660" cy="344403"/>
          </a:xfrm>
        </p:spPr>
        <p:txBody>
          <a:bodyPr/>
          <a:lstStyle>
            <a:lvl1pPr marL="0" indent="0">
              <a:buFontTx/>
              <a:buNone/>
              <a:defRPr sz="1800">
                <a:latin typeface="Roboto Slab" pitchFamily="2" charset="0"/>
                <a:ea typeface="Roboto Slab" pitchFamily="2" charset="0"/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A2CC802-E567-C941-809A-6E39AFCBBC4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28700" y="4806406"/>
            <a:ext cx="3390900" cy="368808"/>
          </a:xfrm>
        </p:spPr>
        <p:txBody>
          <a:bodyPr/>
          <a:lstStyle>
            <a:lvl1pPr marL="0" indent="0">
              <a:buFontTx/>
              <a:buNone/>
              <a:defRPr sz="1800" b="0" i="0">
                <a:latin typeface="Roboto Slab Thin" pitchFamily="2" charset="0"/>
                <a:ea typeface="Roboto Slab Thin" pitchFamily="2" charset="0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620883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8117236-5E7C-3A4F-9AE6-882902A89316}"/>
              </a:ext>
            </a:extLst>
          </p:cNvPr>
          <p:cNvSpPr/>
          <p:nvPr userDrawn="1"/>
        </p:nvSpPr>
        <p:spPr>
          <a:xfrm>
            <a:off x="0" y="1028700"/>
            <a:ext cx="6896100" cy="480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3297C051-716C-DD41-A2FF-00E1C48DA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1" y="1718853"/>
            <a:ext cx="5029200" cy="2162377"/>
          </a:xfrm>
        </p:spPr>
        <p:txBody>
          <a:bodyPr anchor="t" anchorCtr="0">
            <a:noAutofit/>
          </a:bodyPr>
          <a:lstStyle>
            <a:lvl1pPr>
              <a:defRPr sz="5400" spc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7507265-CA46-3E4B-AC9A-46816C7123B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8700" y="4523893"/>
            <a:ext cx="5534660" cy="344403"/>
          </a:xfrm>
        </p:spPr>
        <p:txBody>
          <a:bodyPr/>
          <a:lstStyle>
            <a:lvl1pPr marL="0" indent="0">
              <a:buFontTx/>
              <a:buNone/>
              <a:defRPr sz="1800">
                <a:latin typeface="Roboto Slab" pitchFamily="2" charset="0"/>
                <a:ea typeface="Roboto Slab" pitchFamily="2" charset="0"/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A2CC802-E567-C941-809A-6E39AFCBBC4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28700" y="4806406"/>
            <a:ext cx="3390900" cy="368808"/>
          </a:xfrm>
        </p:spPr>
        <p:txBody>
          <a:bodyPr/>
          <a:lstStyle>
            <a:lvl1pPr marL="0" indent="0">
              <a:buFontTx/>
              <a:buNone/>
              <a:defRPr sz="1800" b="0" i="0">
                <a:latin typeface="Roboto Slab Thin" pitchFamily="2" charset="0"/>
                <a:ea typeface="Roboto Slab Thin" pitchFamily="2" charset="0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280379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17" Type="http://schemas.openxmlformats.org/officeDocument/2006/relationships/image" Target="../media/image13.png"/><Relationship Id="rId2" Type="http://schemas.openxmlformats.org/officeDocument/2006/relationships/slideLayout" Target="../slideLayouts/slideLayout32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12089A-6090-BA47-A35C-815B05CABF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729916"/>
            <a:ext cx="10515600" cy="1331496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2A3A29-A82A-AA4F-839C-0360710DC4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8700" y="2398210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3DB87A-3292-4443-806E-4FEB222394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096000" y="6356350"/>
            <a:ext cx="2743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fld id="{1E0E7D85-594F-0A4B-B30D-4DE05AFCF6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25F50299-519C-924C-A429-72B4A914FA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kern="0" cap="all" spc="1000" baseline="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7B16F16-82A4-BE40-B351-7EF6166CB5B7}"/>
              </a:ext>
            </a:extLst>
          </p:cNvPr>
          <p:cNvSpPr/>
          <p:nvPr userDrawn="1"/>
        </p:nvSpPr>
        <p:spPr>
          <a:xfrm>
            <a:off x="9083040" y="5423348"/>
            <a:ext cx="2042160" cy="143465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A9EBE8-88B2-8546-AC47-5AE712187039}"/>
              </a:ext>
            </a:extLst>
          </p:cNvPr>
          <p:cNvPicPr>
            <a:picLocks noChangeAspect="1"/>
          </p:cNvPicPr>
          <p:nvPr userDrawn="1"/>
        </p:nvPicPr>
        <p:blipFill>
          <a:blip r:embed="rId32"/>
          <a:srcRect/>
          <a:stretch/>
        </p:blipFill>
        <p:spPr>
          <a:xfrm>
            <a:off x="9364267" y="5708710"/>
            <a:ext cx="1479704" cy="863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8103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58" r:id="rId1"/>
    <p:sldLayoutId id="2147483662" r:id="rId2"/>
    <p:sldLayoutId id="2147483649" r:id="rId3"/>
    <p:sldLayoutId id="2147483663" r:id="rId4"/>
    <p:sldLayoutId id="2147483682" r:id="rId5"/>
    <p:sldLayoutId id="2147483694" r:id="rId6"/>
    <p:sldLayoutId id="2147483701" r:id="rId7"/>
    <p:sldLayoutId id="2147483683" r:id="rId8"/>
    <p:sldLayoutId id="2147483704" r:id="rId9"/>
    <p:sldLayoutId id="2147483700" r:id="rId10"/>
    <p:sldLayoutId id="2147483651" r:id="rId11"/>
    <p:sldLayoutId id="2147483659" r:id="rId12"/>
    <p:sldLayoutId id="2147483660" r:id="rId13"/>
    <p:sldLayoutId id="2147483661" r:id="rId14"/>
    <p:sldLayoutId id="2147483654" r:id="rId15"/>
    <p:sldLayoutId id="2147483668" r:id="rId16"/>
    <p:sldLayoutId id="2147483669" r:id="rId17"/>
    <p:sldLayoutId id="2147483670" r:id="rId18"/>
    <p:sldLayoutId id="2147483671" r:id="rId19"/>
    <p:sldLayoutId id="2147483672" r:id="rId20"/>
    <p:sldLayoutId id="2147483650" r:id="rId21"/>
    <p:sldLayoutId id="2147483665" r:id="rId22"/>
    <p:sldLayoutId id="2147483667" r:id="rId23"/>
    <p:sldLayoutId id="2147483652" r:id="rId24"/>
    <p:sldLayoutId id="2147483653" r:id="rId25"/>
    <p:sldLayoutId id="2147483655" r:id="rId26"/>
    <p:sldLayoutId id="2147483656" r:id="rId27"/>
    <p:sldLayoutId id="2147483657" r:id="rId28"/>
    <p:sldLayoutId id="2147483666" r:id="rId29"/>
    <p:sldLayoutId id="2147483681" r:id="rId3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0" cap="all" spc="0" baseline="0">
          <a:solidFill>
            <a:schemeClr val="tx1"/>
          </a:solidFill>
          <a:latin typeface="Source Sans Pro Black" panose="020B0503030403020204" pitchFamily="34" charset="0"/>
          <a:ea typeface="Source Sans Pro Black" panose="020B0503030403020204" pitchFamily="34" charset="0"/>
          <a:cs typeface="+mj-cs"/>
        </a:defRPr>
      </a:lvl1pPr>
    </p:titleStyle>
    <p:bodyStyle>
      <a:lvl1pPr marL="228600" indent="-228600" algn="l" defTabSz="2286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Source Sans Pro Regular"/>
          <a:ea typeface="+mn-ea"/>
          <a:cs typeface="+mn-cs"/>
        </a:defRPr>
      </a:lvl1pPr>
      <a:lvl2pPr marL="685800" indent="-228600" algn="l" defTabSz="2286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Roboto Slab" pitchFamily="2" charset="0"/>
          <a:ea typeface="Roboto Slab" pitchFamily="2" charset="0"/>
          <a:cs typeface="+mn-cs"/>
        </a:defRPr>
      </a:lvl2pPr>
      <a:lvl3pPr marL="1143000" indent="-228600" algn="l" defTabSz="2286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Source Sans Pro Light" panose="020B0503030403020204" pitchFamily="34" charset="0"/>
          <a:ea typeface="Source Sans Pro Light" panose="020B0503030403020204" pitchFamily="34" charset="0"/>
          <a:cs typeface="+mn-cs"/>
        </a:defRPr>
      </a:lvl3pPr>
      <a:lvl4pPr marL="1600200" indent="-228600" algn="l" defTabSz="2286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1" i="0" kern="1200">
          <a:solidFill>
            <a:schemeClr val="tx1"/>
          </a:solidFill>
          <a:latin typeface="Roboto Slab" pitchFamily="2" charset="0"/>
          <a:ea typeface="Roboto Slab" pitchFamily="2" charset="0"/>
          <a:cs typeface="+mn-cs"/>
        </a:defRPr>
      </a:lvl4pPr>
      <a:lvl5pPr marL="2057400" indent="-228600" algn="l" defTabSz="2286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36" userDrawn="1">
          <p15:clr>
            <a:srgbClr val="F26B43"/>
          </p15:clr>
        </p15:guide>
        <p15:guide id="2" pos="3816" userDrawn="1">
          <p15:clr>
            <a:srgbClr val="F26B43"/>
          </p15:clr>
        </p15:guide>
        <p15:guide id="3" pos="1176" userDrawn="1">
          <p15:clr>
            <a:srgbClr val="F26B43"/>
          </p15:clr>
        </p15:guide>
        <p15:guide id="4" orient="horz" pos="3672" userDrawn="1">
          <p15:clr>
            <a:srgbClr val="F26B43"/>
          </p15:clr>
        </p15:guide>
        <p15:guide id="5" orient="horz" pos="648" userDrawn="1">
          <p15:clr>
            <a:srgbClr val="F26B43"/>
          </p15:clr>
        </p15:guide>
        <p15:guide id="6" pos="648" userDrawn="1">
          <p15:clr>
            <a:srgbClr val="F26B43"/>
          </p15:clr>
        </p15:guide>
        <p15:guide id="7" pos="7008" userDrawn="1">
          <p15:clr>
            <a:srgbClr val="F26B43"/>
          </p15:clr>
        </p15:guide>
        <p15:guide id="8" pos="1704" userDrawn="1">
          <p15:clr>
            <a:srgbClr val="F26B43"/>
          </p15:clr>
        </p15:guide>
        <p15:guide id="9" pos="2232" userDrawn="1">
          <p15:clr>
            <a:srgbClr val="F26B43"/>
          </p15:clr>
        </p15:guide>
        <p15:guide id="10" pos="2784" userDrawn="1">
          <p15:clr>
            <a:srgbClr val="F26B43"/>
          </p15:clr>
        </p15:guide>
        <p15:guide id="11" pos="3312" userDrawn="1">
          <p15:clr>
            <a:srgbClr val="F26B43"/>
          </p15:clr>
        </p15:guide>
        <p15:guide id="12" pos="4344" userDrawn="1">
          <p15:clr>
            <a:srgbClr val="F26B43"/>
          </p15:clr>
        </p15:guide>
        <p15:guide id="13" pos="4872" userDrawn="1">
          <p15:clr>
            <a:srgbClr val="F26B43"/>
          </p15:clr>
        </p15:guide>
        <p15:guide id="14" pos="5424" userDrawn="1">
          <p15:clr>
            <a:srgbClr val="F26B43"/>
          </p15:clr>
        </p15:guide>
        <p15:guide id="15" pos="5952" userDrawn="1">
          <p15:clr>
            <a:srgbClr val="F26B43"/>
          </p15:clr>
        </p15:guide>
        <p15:guide id="16" pos="6480" userDrawn="1">
          <p15:clr>
            <a:srgbClr val="F26B43"/>
          </p15:clr>
        </p15:guide>
        <p15:guide id="17" orient="horz" pos="1152" userDrawn="1">
          <p15:clr>
            <a:srgbClr val="F26B43"/>
          </p15:clr>
        </p15:guide>
        <p15:guide id="18" orient="horz" pos="1656" userDrawn="1">
          <p15:clr>
            <a:srgbClr val="F26B43"/>
          </p15:clr>
        </p15:guide>
        <p15:guide id="19" orient="horz" pos="2640" userDrawn="1">
          <p15:clr>
            <a:srgbClr val="F26B43"/>
          </p15:clr>
        </p15:guide>
        <p15:guide id="20" orient="horz" pos="3144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12089A-6090-BA47-A35C-815B05CABF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729916"/>
            <a:ext cx="10515600" cy="1331496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2A3A29-A82A-AA4F-839C-0360710DC4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8700" y="2398210"/>
            <a:ext cx="10515600" cy="37298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3DB87A-3292-4443-806E-4FEB222394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096000" y="6356350"/>
            <a:ext cx="2743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 b="0" i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fld id="{1E0E7D85-594F-0A4B-B30D-4DE05AFCF6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25F50299-519C-924C-A429-72B4A914FA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28700" y="6356350"/>
            <a:ext cx="411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kern="0" cap="all" spc="1000" baseline="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69CA331-1A53-0444-AA50-2A4793E7B50E}"/>
              </a:ext>
            </a:extLst>
          </p:cNvPr>
          <p:cNvGrpSpPr/>
          <p:nvPr userDrawn="1"/>
        </p:nvGrpSpPr>
        <p:grpSpPr>
          <a:xfrm>
            <a:off x="9083040" y="5423348"/>
            <a:ext cx="2042160" cy="1434652"/>
            <a:chOff x="9083040" y="5423348"/>
            <a:chExt cx="2042160" cy="143465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8B2FAE0-5718-3649-982D-B6C6CEF95E19}"/>
                </a:ext>
              </a:extLst>
            </p:cNvPr>
            <p:cNvSpPr/>
            <p:nvPr userDrawn="1"/>
          </p:nvSpPr>
          <p:spPr>
            <a:xfrm>
              <a:off x="9083040" y="5423348"/>
              <a:ext cx="2042160" cy="14346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D9B75B82-18B7-8A44-8857-0C5A4D7F5E1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364267" y="5708710"/>
              <a:ext cx="1479704" cy="8639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3315261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20" r:id="rId2"/>
    <p:sldLayoutId id="2147483726" r:id="rId3"/>
    <p:sldLayoutId id="2147483727" r:id="rId4"/>
    <p:sldLayoutId id="2147483728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0" cap="all" spc="0" baseline="0">
          <a:solidFill>
            <a:schemeClr val="bg1"/>
          </a:solidFill>
          <a:latin typeface="Source Sans Pro Black" panose="020B0503030403020204" pitchFamily="34" charset="0"/>
          <a:ea typeface="Source Sans Pro Black" panose="020B0503030403020204" pitchFamily="34" charset="0"/>
          <a:cs typeface="+mj-cs"/>
        </a:defRPr>
      </a:lvl1pPr>
    </p:titleStyle>
    <p:bodyStyle>
      <a:lvl1pPr marL="228600" indent="-228600" algn="l" defTabSz="2286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accent6"/>
          </a:solidFill>
          <a:latin typeface="Source Sans Pro Regular"/>
          <a:ea typeface="+mn-ea"/>
          <a:cs typeface="+mn-cs"/>
        </a:defRPr>
      </a:lvl1pPr>
      <a:lvl2pPr marL="685800" indent="-228600" algn="l" defTabSz="2286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accent6"/>
          </a:solidFill>
          <a:latin typeface="Roboto Slab" pitchFamily="2" charset="0"/>
          <a:ea typeface="Roboto Slab" pitchFamily="2" charset="0"/>
          <a:cs typeface="+mn-cs"/>
        </a:defRPr>
      </a:lvl2pPr>
      <a:lvl3pPr marL="1143000" indent="-228600" algn="l" defTabSz="2286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accent6"/>
          </a:solidFill>
          <a:latin typeface="Source Sans Pro Light" panose="020B0503030403020204" pitchFamily="34" charset="0"/>
          <a:ea typeface="Source Sans Pro Light" panose="020B0503030403020204" pitchFamily="34" charset="0"/>
          <a:cs typeface="+mn-cs"/>
        </a:defRPr>
      </a:lvl3pPr>
      <a:lvl4pPr marL="1600200" indent="-228600" algn="l" defTabSz="2286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1" i="0" kern="1200">
          <a:solidFill>
            <a:schemeClr val="accent6"/>
          </a:solidFill>
          <a:latin typeface="Roboto Slab" pitchFamily="2" charset="0"/>
          <a:ea typeface="Roboto Slab" pitchFamily="2" charset="0"/>
          <a:cs typeface="+mn-cs"/>
        </a:defRPr>
      </a:lvl4pPr>
      <a:lvl5pPr marL="2057400" indent="-228600" algn="l" defTabSz="2286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accent6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36" userDrawn="1">
          <p15:clr>
            <a:srgbClr val="F26B43"/>
          </p15:clr>
        </p15:guide>
        <p15:guide id="2" pos="3816" userDrawn="1">
          <p15:clr>
            <a:srgbClr val="F26B43"/>
          </p15:clr>
        </p15:guide>
        <p15:guide id="3" pos="1176" userDrawn="1">
          <p15:clr>
            <a:srgbClr val="F26B43"/>
          </p15:clr>
        </p15:guide>
        <p15:guide id="4" orient="horz" pos="3672" userDrawn="1">
          <p15:clr>
            <a:srgbClr val="F26B43"/>
          </p15:clr>
        </p15:guide>
        <p15:guide id="5" orient="horz" pos="648" userDrawn="1">
          <p15:clr>
            <a:srgbClr val="F26B43"/>
          </p15:clr>
        </p15:guide>
        <p15:guide id="6" pos="648" userDrawn="1">
          <p15:clr>
            <a:srgbClr val="F26B43"/>
          </p15:clr>
        </p15:guide>
        <p15:guide id="7" pos="7008" userDrawn="1">
          <p15:clr>
            <a:srgbClr val="F26B43"/>
          </p15:clr>
        </p15:guide>
        <p15:guide id="8" pos="1704" userDrawn="1">
          <p15:clr>
            <a:srgbClr val="F26B43"/>
          </p15:clr>
        </p15:guide>
        <p15:guide id="9" pos="2232" userDrawn="1">
          <p15:clr>
            <a:srgbClr val="F26B43"/>
          </p15:clr>
        </p15:guide>
        <p15:guide id="10" pos="2784" userDrawn="1">
          <p15:clr>
            <a:srgbClr val="F26B43"/>
          </p15:clr>
        </p15:guide>
        <p15:guide id="11" pos="3312" userDrawn="1">
          <p15:clr>
            <a:srgbClr val="F26B43"/>
          </p15:clr>
        </p15:guide>
        <p15:guide id="12" pos="4344" userDrawn="1">
          <p15:clr>
            <a:srgbClr val="F26B43"/>
          </p15:clr>
        </p15:guide>
        <p15:guide id="13" pos="4872" userDrawn="1">
          <p15:clr>
            <a:srgbClr val="F26B43"/>
          </p15:clr>
        </p15:guide>
        <p15:guide id="14" pos="5424" userDrawn="1">
          <p15:clr>
            <a:srgbClr val="F26B43"/>
          </p15:clr>
        </p15:guide>
        <p15:guide id="15" pos="5952" userDrawn="1">
          <p15:clr>
            <a:srgbClr val="F26B43"/>
          </p15:clr>
        </p15:guide>
        <p15:guide id="16" pos="6480" userDrawn="1">
          <p15:clr>
            <a:srgbClr val="F26B43"/>
          </p15:clr>
        </p15:guide>
        <p15:guide id="17" orient="horz" pos="1152" userDrawn="1">
          <p15:clr>
            <a:srgbClr val="F26B43"/>
          </p15:clr>
        </p15:guide>
        <p15:guide id="18" orient="horz" pos="1656" userDrawn="1">
          <p15:clr>
            <a:srgbClr val="F26B43"/>
          </p15:clr>
        </p15:guide>
        <p15:guide id="19" orient="horz" pos="2640" userDrawn="1">
          <p15:clr>
            <a:srgbClr val="F26B43"/>
          </p15:clr>
        </p15:guide>
        <p15:guide id="20" orient="horz" pos="314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ubtitle 35">
            <a:extLst>
              <a:ext uri="{FF2B5EF4-FFF2-40B4-BE49-F238E27FC236}">
                <a16:creationId xmlns:a16="http://schemas.microsoft.com/office/drawing/2014/main" id="{A62A7177-B12B-0F44-9472-75D2A8DEC1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28699" y="4984348"/>
            <a:ext cx="10096500" cy="440415"/>
          </a:xfrm>
        </p:spPr>
        <p:txBody>
          <a:bodyPr/>
          <a:lstStyle/>
          <a:p>
            <a:r>
              <a:rPr lang="en-US" sz="2400" b="1" dirty="0"/>
              <a:t>College of Medicine and Life Sciences</a:t>
            </a:r>
          </a:p>
        </p:txBody>
      </p:sp>
      <p:sp>
        <p:nvSpPr>
          <p:cNvPr id="23" name="Title 22">
            <a:extLst>
              <a:ext uri="{FF2B5EF4-FFF2-40B4-BE49-F238E27FC236}">
                <a16:creationId xmlns:a16="http://schemas.microsoft.com/office/drawing/2014/main" id="{72975146-9913-094A-B049-B3FFC696C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2976022"/>
            <a:ext cx="10782300" cy="2158238"/>
          </a:xfrm>
        </p:spPr>
        <p:txBody>
          <a:bodyPr>
            <a:noAutofit/>
          </a:bodyPr>
          <a:lstStyle/>
          <a:p>
            <a:pPr>
              <a:lnSpc>
                <a:spcPct val="70000"/>
              </a:lnSpc>
            </a:pPr>
            <a:r>
              <a:rPr lang="en-US" sz="8800" dirty="0"/>
              <a:t>PowerPoint</a:t>
            </a:r>
            <a:br>
              <a:rPr lang="en-US" sz="8800" dirty="0"/>
            </a:br>
            <a:r>
              <a:rPr lang="en-US" sz="8800" dirty="0"/>
              <a:t>Template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D5ADD54A-8378-7143-93DF-EA25802E1C3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28700" y="5424763"/>
            <a:ext cx="3390900" cy="304800"/>
          </a:xfrm>
        </p:spPr>
        <p:txBody>
          <a:bodyPr/>
          <a:lstStyle/>
          <a:p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9633985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BD1CCD-62A9-7C4F-A1C4-25CAF72E1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ADC52E-2BA2-1048-BE98-9250B48D6B6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74A48B-3959-FB4E-B55A-5FE1CD3DF58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60916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1BB70-679E-DF41-9E0B-72ED037E2E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8E4BDE-06BB-214F-8A5B-D580228FA5B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14B728-11DC-F647-BB9F-82BD01F414C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3972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A29B7-9D51-AF40-BA98-AF291A9A9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DE201E-77B1-8F48-9B9B-0FEB6014A9D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831E6A-9B7C-CB46-9BD2-12EB84F74E7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0954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05E0E86-58EF-D048-957F-D0E3E3756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E7D85-594F-0A4B-B30D-4DE05AFCF638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F79BDF4-EC11-334C-88CF-456E171AA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4260CD-BF1D-344D-B9D9-026BBE9B04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974564-D38F-D34F-8FC7-A8A631EAA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5964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4DA1D-966C-0344-BBA3-CC3ABFDA6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picture your future</a:t>
            </a:r>
            <a:br>
              <a:rPr lang="en-US" dirty="0"/>
            </a:br>
            <a:r>
              <a:rPr lang="en-US" dirty="0"/>
              <a:t>in Toledo</a:t>
            </a:r>
          </a:p>
        </p:txBody>
      </p:sp>
    </p:spTree>
    <p:extLst>
      <p:ext uri="{BB962C8B-B14F-4D97-AF65-F5344CB8AC3E}">
        <p14:creationId xmlns:p14="http://schemas.microsoft.com/office/powerpoint/2010/main" val="29526303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5DF375-F9BF-D14E-8E32-6009FC579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833C54-91D3-EB4A-9440-7B28685D8E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F713CC-C244-1245-9C39-39E9C347E11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0389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Toledo Color Palette">
      <a:dk1>
        <a:srgbClr val="003D7E"/>
      </a:dk1>
      <a:lt1>
        <a:srgbClr val="FFFFFF"/>
      </a:lt1>
      <a:dk2>
        <a:srgbClr val="FFD200"/>
      </a:dk2>
      <a:lt2>
        <a:srgbClr val="CAD9E1"/>
      </a:lt2>
      <a:accent1>
        <a:srgbClr val="102B5F"/>
      </a:accent1>
      <a:accent2>
        <a:srgbClr val="134FC9"/>
      </a:accent2>
      <a:accent3>
        <a:srgbClr val="3BB2F1"/>
      </a:accent3>
      <a:accent4>
        <a:srgbClr val="AFD5E9"/>
      </a:accent4>
      <a:accent5>
        <a:srgbClr val="5B9BD5"/>
      </a:accent5>
      <a:accent6>
        <a:srgbClr val="494947"/>
      </a:accent6>
      <a:hlink>
        <a:srgbClr val="0563C1"/>
      </a:hlink>
      <a:folHlink>
        <a:srgbClr val="BDBBB5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UToledo Color Palette">
      <a:dk1>
        <a:srgbClr val="003D7E"/>
      </a:dk1>
      <a:lt1>
        <a:srgbClr val="FFFFFF"/>
      </a:lt1>
      <a:dk2>
        <a:srgbClr val="FFD200"/>
      </a:dk2>
      <a:lt2>
        <a:srgbClr val="CAD9E1"/>
      </a:lt2>
      <a:accent1>
        <a:srgbClr val="102B5F"/>
      </a:accent1>
      <a:accent2>
        <a:srgbClr val="134FC9"/>
      </a:accent2>
      <a:accent3>
        <a:srgbClr val="3BB2F1"/>
      </a:accent3>
      <a:accent4>
        <a:srgbClr val="AFD5E9"/>
      </a:accent4>
      <a:accent5>
        <a:srgbClr val="5B9BD5"/>
      </a:accent5>
      <a:accent6>
        <a:srgbClr val="494947"/>
      </a:accent6>
      <a:hlink>
        <a:srgbClr val="0563C1"/>
      </a:hlink>
      <a:folHlink>
        <a:srgbClr val="BDBBB5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0AFA60683BEC2478439232BEFC2B7FF" ma:contentTypeVersion="10" ma:contentTypeDescription="Create a new document." ma:contentTypeScope="" ma:versionID="1a5059a9d01a1465f6f82143fcdec2e3">
  <xsd:schema xmlns:xsd="http://www.w3.org/2001/XMLSchema" xmlns:xs="http://www.w3.org/2001/XMLSchema" xmlns:p="http://schemas.microsoft.com/office/2006/metadata/properties" xmlns:ns3="aa2d7adb-2c0e-4e23-aa07-8611b6928f26" targetNamespace="http://schemas.microsoft.com/office/2006/metadata/properties" ma:root="true" ma:fieldsID="5d45c2119b48a93d159d46959ce1eb92" ns3:_="">
    <xsd:import namespace="aa2d7adb-2c0e-4e23-aa07-8611b6928f2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2d7adb-2c0e-4e23-aa07-8611b6928f2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37185A5-5C53-41B2-8A73-DC5EFF43AB0D}">
  <ds:schemaRefs>
    <ds:schemaRef ds:uri="http://schemas.microsoft.com/office/infopath/2007/PartnerControls"/>
    <ds:schemaRef ds:uri="http://www.w3.org/XML/1998/namespace"/>
    <ds:schemaRef ds:uri="http://purl.org/dc/dcmitype/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purl.org/dc/terms/"/>
    <ds:schemaRef ds:uri="aa2d7adb-2c0e-4e23-aa07-8611b6928f26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A231B686-E524-4C4E-BBAB-9E0E0A6E57A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2d7adb-2c0e-4e23-aa07-8611b6928f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60A72DB-FD7A-4714-B673-79F5B048D86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1234</TotalTime>
  <Words>17</Words>
  <Application>Microsoft Macintosh PowerPoint</Application>
  <PresentationFormat>Widescreen</PresentationFormat>
  <Paragraphs>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8" baseType="lpstr">
      <vt:lpstr>Source Sans Pro</vt:lpstr>
      <vt:lpstr>Roboto Slab</vt:lpstr>
      <vt:lpstr>Times New Roman</vt:lpstr>
      <vt:lpstr>Source Sans Pro Light</vt:lpstr>
      <vt:lpstr>Source Sans Pro Black</vt:lpstr>
      <vt:lpstr>Calibri</vt:lpstr>
      <vt:lpstr>Arial</vt:lpstr>
      <vt:lpstr>Source Sans Pro Regular</vt:lpstr>
      <vt:lpstr>Roboto Slab Thin</vt:lpstr>
      <vt:lpstr>Office Theme</vt:lpstr>
      <vt:lpstr>1_Office Theme</vt:lpstr>
      <vt:lpstr>PowerPoint Template</vt:lpstr>
      <vt:lpstr>PowerPoint Presentation</vt:lpstr>
      <vt:lpstr>PowerPoint Presentation</vt:lpstr>
      <vt:lpstr>PowerPoint Presentation</vt:lpstr>
      <vt:lpstr>PowerPoint Presentation</vt:lpstr>
      <vt:lpstr>picture your future in Toledo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2019 Staff Survey Results</dc:title>
  <dc:creator>Molnar, James A</dc:creator>
  <cp:lastModifiedBy>Molnar, James A</cp:lastModifiedBy>
  <cp:revision>21</cp:revision>
  <cp:lastPrinted>2019-10-23T21:46:45Z</cp:lastPrinted>
  <dcterms:created xsi:type="dcterms:W3CDTF">2019-09-25T20:46:28Z</dcterms:created>
  <dcterms:modified xsi:type="dcterms:W3CDTF">2020-09-29T23:20:24Z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0x01010010AFA60683BEC2478439232BEFC2B7FF</vt:lpwstr>
  </property>
</Properties>
</file>