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2"/>
    <p:restoredTop sz="94641"/>
  </p:normalViewPr>
  <p:slideViewPr>
    <p:cSldViewPr snapToGrid="0" snapToObjects="1">
      <p:cViewPr varScale="1">
        <p:scale>
          <a:sx n="31" d="100"/>
          <a:sy n="31" d="100"/>
        </p:scale>
        <p:origin x="288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840" indent="0" algn="ctr">
              <a:buNone/>
              <a:defRPr sz="9600"/>
            </a:lvl2pPr>
            <a:lvl3pPr marL="4389681" indent="0" algn="ctr">
              <a:buNone/>
              <a:defRPr sz="8640"/>
            </a:lvl3pPr>
            <a:lvl4pPr marL="6584522" indent="0" algn="ctr">
              <a:buNone/>
              <a:defRPr sz="7680"/>
            </a:lvl4pPr>
            <a:lvl5pPr marL="8779364" indent="0" algn="ctr">
              <a:buNone/>
              <a:defRPr sz="7680"/>
            </a:lvl5pPr>
            <a:lvl6pPr marL="10974204" indent="0" algn="ctr">
              <a:buNone/>
              <a:defRPr sz="7680"/>
            </a:lvl6pPr>
            <a:lvl7pPr marL="13169045" indent="0" algn="ctr">
              <a:buNone/>
              <a:defRPr sz="7680"/>
            </a:lvl7pPr>
            <a:lvl8pPr marL="15363888" indent="0" algn="ctr">
              <a:buNone/>
              <a:defRPr sz="7680"/>
            </a:lvl8pPr>
            <a:lvl9pPr marL="17558728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2/25/20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71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2/25/20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12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2/25/20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2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2/25/20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626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84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681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4522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9364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4204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9045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3888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8728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2/25/20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627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2/25/20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8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840" indent="0">
              <a:buNone/>
              <a:defRPr sz="9600" b="1"/>
            </a:lvl2pPr>
            <a:lvl3pPr marL="4389681" indent="0">
              <a:buNone/>
              <a:defRPr sz="8640" b="1"/>
            </a:lvl3pPr>
            <a:lvl4pPr marL="6584522" indent="0">
              <a:buNone/>
              <a:defRPr sz="7680" b="1"/>
            </a:lvl4pPr>
            <a:lvl5pPr marL="8779364" indent="0">
              <a:buNone/>
              <a:defRPr sz="7680" b="1"/>
            </a:lvl5pPr>
            <a:lvl6pPr marL="10974204" indent="0">
              <a:buNone/>
              <a:defRPr sz="7680" b="1"/>
            </a:lvl6pPr>
            <a:lvl7pPr marL="13169045" indent="0">
              <a:buNone/>
              <a:defRPr sz="7680" b="1"/>
            </a:lvl7pPr>
            <a:lvl8pPr marL="15363888" indent="0">
              <a:buNone/>
              <a:defRPr sz="7680" b="1"/>
            </a:lvl8pPr>
            <a:lvl9pPr marL="17558728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6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840" indent="0">
              <a:buNone/>
              <a:defRPr sz="9600" b="1"/>
            </a:lvl2pPr>
            <a:lvl3pPr marL="4389681" indent="0">
              <a:buNone/>
              <a:defRPr sz="8640" b="1"/>
            </a:lvl3pPr>
            <a:lvl4pPr marL="6584522" indent="0">
              <a:buNone/>
              <a:defRPr sz="7680" b="1"/>
            </a:lvl4pPr>
            <a:lvl5pPr marL="8779364" indent="0">
              <a:buNone/>
              <a:defRPr sz="7680" b="1"/>
            </a:lvl5pPr>
            <a:lvl6pPr marL="10974204" indent="0">
              <a:buNone/>
              <a:defRPr sz="7680" b="1"/>
            </a:lvl6pPr>
            <a:lvl7pPr marL="13169045" indent="0">
              <a:buNone/>
              <a:defRPr sz="7680" b="1"/>
            </a:lvl7pPr>
            <a:lvl8pPr marL="15363888" indent="0">
              <a:buNone/>
              <a:defRPr sz="7680" b="1"/>
            </a:lvl8pPr>
            <a:lvl9pPr marL="17558728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6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2/25/20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93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2/25/20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1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2/25/20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80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4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840" indent="0">
              <a:buNone/>
              <a:defRPr sz="6720"/>
            </a:lvl2pPr>
            <a:lvl3pPr marL="4389681" indent="0">
              <a:buNone/>
              <a:defRPr sz="5760"/>
            </a:lvl3pPr>
            <a:lvl4pPr marL="6584522" indent="0">
              <a:buNone/>
              <a:defRPr sz="4800"/>
            </a:lvl4pPr>
            <a:lvl5pPr marL="8779364" indent="0">
              <a:buNone/>
              <a:defRPr sz="4800"/>
            </a:lvl5pPr>
            <a:lvl6pPr marL="10974204" indent="0">
              <a:buNone/>
              <a:defRPr sz="4800"/>
            </a:lvl6pPr>
            <a:lvl7pPr marL="13169045" indent="0">
              <a:buNone/>
              <a:defRPr sz="4800"/>
            </a:lvl7pPr>
            <a:lvl8pPr marL="15363888" indent="0">
              <a:buNone/>
              <a:defRPr sz="4800"/>
            </a:lvl8pPr>
            <a:lvl9pPr marL="17558728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2/25/20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1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4"/>
            </a:lvl1pPr>
            <a:lvl2pPr marL="2194840" indent="0">
              <a:buNone/>
              <a:defRPr sz="13440"/>
            </a:lvl2pPr>
            <a:lvl3pPr marL="4389681" indent="0">
              <a:buNone/>
              <a:defRPr sz="11520"/>
            </a:lvl3pPr>
            <a:lvl4pPr marL="6584522" indent="0">
              <a:buNone/>
              <a:defRPr sz="9600"/>
            </a:lvl4pPr>
            <a:lvl5pPr marL="8779364" indent="0">
              <a:buNone/>
              <a:defRPr sz="9600"/>
            </a:lvl5pPr>
            <a:lvl6pPr marL="10974204" indent="0">
              <a:buNone/>
              <a:defRPr sz="9600"/>
            </a:lvl6pPr>
            <a:lvl7pPr marL="13169045" indent="0">
              <a:buNone/>
              <a:defRPr sz="9600"/>
            </a:lvl7pPr>
            <a:lvl8pPr marL="15363888" indent="0">
              <a:buNone/>
              <a:defRPr sz="9600"/>
            </a:lvl8pPr>
            <a:lvl9pPr marL="17558728" indent="0">
              <a:buNone/>
              <a:defRPr sz="9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840" indent="0">
              <a:buNone/>
              <a:defRPr sz="6720"/>
            </a:lvl2pPr>
            <a:lvl3pPr marL="4389681" indent="0">
              <a:buNone/>
              <a:defRPr sz="5760"/>
            </a:lvl3pPr>
            <a:lvl4pPr marL="6584522" indent="0">
              <a:buNone/>
              <a:defRPr sz="4800"/>
            </a:lvl4pPr>
            <a:lvl5pPr marL="8779364" indent="0">
              <a:buNone/>
              <a:defRPr sz="4800"/>
            </a:lvl5pPr>
            <a:lvl6pPr marL="10974204" indent="0">
              <a:buNone/>
              <a:defRPr sz="4800"/>
            </a:lvl6pPr>
            <a:lvl7pPr marL="13169045" indent="0">
              <a:buNone/>
              <a:defRPr sz="4800"/>
            </a:lvl7pPr>
            <a:lvl8pPr marL="15363888" indent="0">
              <a:buNone/>
              <a:defRPr sz="4800"/>
            </a:lvl8pPr>
            <a:lvl9pPr marL="17558728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2/25/20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192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F981A-C9B5-1745-AC4F-6E6DBAA146CE}" type="datetimeFigureOut">
              <a:rPr lang="en-US" smtClean="0"/>
              <a:t>2/25/20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51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89681" rtl="0" eaLnBrk="1" latinLnBrk="0" hangingPunct="1">
        <a:lnSpc>
          <a:spcPct val="90000"/>
        </a:lnSpc>
        <a:spcBef>
          <a:spcPct val="0"/>
        </a:spcBef>
        <a:buNone/>
        <a:defRPr sz="211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422" indent="-1097422" algn="l" defTabSz="4389681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2262" indent="-1097422" algn="l" defTabSz="438968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7103" indent="-1097422" algn="l" defTabSz="438968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1944" indent="-1097422" algn="l" defTabSz="438968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6784" indent="-1097422" algn="l" defTabSz="438968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1626" indent="-1097422" algn="l" defTabSz="438968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6467" indent="-1097422" algn="l" defTabSz="438968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08" indent="-1097422" algn="l" defTabSz="438968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6148" indent="-1097422" algn="l" defTabSz="438968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840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681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4522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9364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4204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9045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3888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8728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097280" y="6080764"/>
            <a:ext cx="8595360" cy="10465072"/>
          </a:xfrm>
          <a:prstGeom prst="rect">
            <a:avLst/>
          </a:prstGeom>
          <a:solidFill>
            <a:schemeClr val="accent4"/>
          </a:solidFill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6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9" name="Text Box 122"/>
          <p:cNvSpPr txBox="1">
            <a:spLocks noChangeArrowheads="1"/>
          </p:cNvSpPr>
          <p:nvPr/>
        </p:nvSpPr>
        <p:spPr bwMode="auto">
          <a:xfrm>
            <a:off x="1525769" y="6433113"/>
            <a:ext cx="7738383" cy="94179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defTabSz="4703763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4703763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GB" altLang="en-US" sz="60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mbria" charset="0"/>
              </a:rPr>
              <a:t>Introduction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Insert your text here. You can place your organizations logos on either side of the title of the poster. Insert your text here. 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Remember to size your font to fit your information into the space. The larger your font, the easier it will be for others to read your poster. 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Insert your text here. Remember to size your font to fit your information into the space.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097280" y="17230315"/>
            <a:ext cx="8595360" cy="10987124"/>
          </a:xfrm>
          <a:prstGeom prst="rect">
            <a:avLst/>
          </a:prstGeom>
          <a:solidFill>
            <a:schemeClr val="accent3"/>
          </a:solidFill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6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7" name="Text Box 122"/>
          <p:cNvSpPr txBox="1">
            <a:spLocks noChangeArrowheads="1"/>
          </p:cNvSpPr>
          <p:nvPr/>
        </p:nvSpPr>
        <p:spPr bwMode="auto">
          <a:xfrm>
            <a:off x="1639729" y="17505089"/>
            <a:ext cx="7738383" cy="9417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defTabSz="4703763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4703763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GB" altLang="en-US" sz="60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mbria" charset="0"/>
              </a:rPr>
              <a:t>Purpose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Insert your text here. You can place your organizations logos on either side of the title of the poster. Insert your text here. 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Remember to size your font to fit your information into the space. The larger your font, the easier it will be for others to read your poster. 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Insert your text here. Remember to size your font to fit your information into the space. </a:t>
            </a:r>
          </a:p>
        </p:txBody>
      </p:sp>
      <p:sp>
        <p:nvSpPr>
          <p:cNvPr id="28" name="Text Box 122"/>
          <p:cNvSpPr txBox="1">
            <a:spLocks noChangeArrowheads="1"/>
          </p:cNvSpPr>
          <p:nvPr/>
        </p:nvSpPr>
        <p:spPr bwMode="auto">
          <a:xfrm>
            <a:off x="1136812" y="28811839"/>
            <a:ext cx="19085783" cy="282487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defTabSz="4703763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4703763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GB" altLang="en-US" sz="6000" b="1" dirty="0">
                <a:latin typeface="Source Sans Pro" panose="020B0503030403020204" pitchFamily="34" charset="0"/>
                <a:ea typeface="Source Sans Pro" panose="020B0503030403020204" pitchFamily="34" charset="0"/>
                <a:cs typeface="Cambria" charset="0"/>
              </a:rPr>
              <a:t>References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Insert your text here. Insert your text here. Insert your text here. Insert your text here. 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Insert your text here. Insert your text here. Insert your text here. Insert your text here. </a:t>
            </a: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1097279" y="496503"/>
            <a:ext cx="41657107" cy="32982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400" b="1" dirty="0">
                <a:latin typeface="Source Sans Pro" panose="020B0503030403020204" pitchFamily="34" charset="0"/>
                <a:ea typeface="Source Sans Pro" panose="020B0503030403020204" pitchFamily="34" charset="0"/>
                <a:cs typeface="Cambria" charset="0"/>
              </a:rPr>
              <a:t>Title Goes Here</a:t>
            </a: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1097280" y="3884010"/>
            <a:ext cx="31089600" cy="8305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b="1" dirty="0">
                <a:latin typeface="Source Sans Pro" panose="020B0503030403020204" pitchFamily="34" charset="0"/>
                <a:ea typeface="Source Sans Pro" panose="020B0503030403020204" pitchFamily="34" charset="0"/>
                <a:cs typeface="Cambria" charset="0"/>
              </a:rPr>
              <a:t>Names of the Authors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1097280" y="4601785"/>
            <a:ext cx="31089600" cy="8305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i="1" dirty="0">
                <a:latin typeface="Source Sans Pro" panose="020B0503030403020204" pitchFamily="34" charset="0"/>
                <a:ea typeface="Source Sans Pro" panose="020B0503030403020204" pitchFamily="34" charset="0"/>
                <a:cs typeface="Cambria" charset="0"/>
              </a:rPr>
              <a:t>The University of Toledo College of Medicine and Life Sciences Department of XXXXXX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0318364" y="6080762"/>
            <a:ext cx="9904231" cy="22136677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6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9D031E4-3D8C-024B-9F7E-3DFB9B553E77}"/>
              </a:ext>
            </a:extLst>
          </p:cNvPr>
          <p:cNvSpPr/>
          <p:nvPr/>
        </p:nvSpPr>
        <p:spPr>
          <a:xfrm>
            <a:off x="11027023" y="15885044"/>
            <a:ext cx="8486911" cy="111003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 Box 122"/>
          <p:cNvSpPr txBox="1">
            <a:spLocks noChangeArrowheads="1"/>
          </p:cNvSpPr>
          <p:nvPr/>
        </p:nvSpPr>
        <p:spPr bwMode="auto">
          <a:xfrm>
            <a:off x="10806929" y="6433113"/>
            <a:ext cx="8486911" cy="86726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defTabSz="4703763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4703763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GB" altLang="en-US" sz="6000" b="1" dirty="0">
                <a:latin typeface="Source Sans Pro" panose="020B0503030403020204" pitchFamily="34" charset="0"/>
                <a:ea typeface="Source Sans Pro" panose="020B0503030403020204" pitchFamily="34" charset="0"/>
                <a:cs typeface="Cambria" charset="0"/>
              </a:rPr>
              <a:t>Methods</a:t>
            </a:r>
          </a:p>
          <a:p>
            <a:pPr marL="571573" indent="-571573"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Insert your text here. You can place your organizations logos on either side of the title of the poster. Insert your text here. </a:t>
            </a:r>
          </a:p>
          <a:p>
            <a:pPr marL="571573" indent="-571573"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Remember to size your font to fit your information into the space. The larger your font, the easier it will be for others to read your poster. </a:t>
            </a:r>
          </a:p>
          <a:p>
            <a:pPr marL="571573" indent="-571573"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Insert your text here. Remember to size your font to fit your information into the space. </a:t>
            </a:r>
          </a:p>
        </p:txBody>
      </p:sp>
      <p:sp>
        <p:nvSpPr>
          <p:cNvPr id="40" name="Text Box 69"/>
          <p:cNvSpPr txBox="1">
            <a:spLocks noChangeArrowheads="1"/>
          </p:cNvSpPr>
          <p:nvPr/>
        </p:nvSpPr>
        <p:spPr bwMode="auto">
          <a:xfrm>
            <a:off x="16035755" y="16148179"/>
            <a:ext cx="314124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Pre-program exit interview results</a:t>
            </a:r>
          </a:p>
          <a:p>
            <a:pPr>
              <a:buFont typeface="Wingdings" charset="2"/>
              <a:buChar char="§"/>
            </a:pPr>
            <a:r>
              <a:rPr lang="en-US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Work hours:  too many or not what was expected</a:t>
            </a:r>
          </a:p>
          <a:p>
            <a:pPr>
              <a:buFont typeface="Wingdings" charset="2"/>
              <a:buChar char="§"/>
            </a:pPr>
            <a:r>
              <a:rPr lang="en-US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Poor orientation</a:t>
            </a:r>
          </a:p>
          <a:p>
            <a:pPr>
              <a:buFont typeface="Wingdings" charset="2"/>
              <a:buChar char="§"/>
            </a:pPr>
            <a:r>
              <a:rPr lang="en-US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Lack of communication between departments</a:t>
            </a:r>
          </a:p>
          <a:p>
            <a:pPr>
              <a:buFont typeface="Wingdings" charset="2"/>
              <a:buChar char="§"/>
            </a:pPr>
            <a:r>
              <a:rPr lang="en-US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Poor leadership </a:t>
            </a:r>
          </a:p>
          <a:p>
            <a:pPr>
              <a:buFont typeface="Wingdings" charset="2"/>
              <a:buChar char="§"/>
            </a:pPr>
            <a:r>
              <a:rPr lang="en-US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Benefit package</a:t>
            </a:r>
          </a:p>
        </p:txBody>
      </p:sp>
      <p:sp>
        <p:nvSpPr>
          <p:cNvPr id="41" name="Text Box 17"/>
          <p:cNvSpPr txBox="1">
            <a:spLocks noChangeArrowheads="1"/>
          </p:cNvSpPr>
          <p:nvPr/>
        </p:nvSpPr>
        <p:spPr bwMode="auto">
          <a:xfrm>
            <a:off x="11213514" y="19249551"/>
            <a:ext cx="4558906" cy="1286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80000" tIns="180000" rIns="180000" bIns="18000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n-AU" altLang="en-US" sz="2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Pre-program Terminations </a:t>
            </a:r>
          </a:p>
          <a:p>
            <a:pPr algn="ctr"/>
            <a:r>
              <a:rPr lang="en-AU" altLang="en-US" sz="2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(voluntary and involuntary)</a:t>
            </a:r>
          </a:p>
          <a:p>
            <a:pPr algn="ctr"/>
            <a:r>
              <a:rPr lang="en-AU" alt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2005 vs. 2006 (extrapolated)</a:t>
            </a:r>
          </a:p>
        </p:txBody>
      </p:sp>
      <p:sp>
        <p:nvSpPr>
          <p:cNvPr id="42" name="Text Box 75"/>
          <p:cNvSpPr txBox="1">
            <a:spLocks noChangeArrowheads="1"/>
          </p:cNvSpPr>
          <p:nvPr/>
        </p:nvSpPr>
        <p:spPr bwMode="auto">
          <a:xfrm>
            <a:off x="11204825" y="26272365"/>
            <a:ext cx="7961307" cy="68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80000" tIns="180000" rIns="180000" bIns="18000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n-AU" altLang="en-US" sz="20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Pre-program Medication Errors (Jan-Sep 2006; n=191)</a:t>
            </a:r>
          </a:p>
        </p:txBody>
      </p:sp>
      <p:graphicFrame>
        <p:nvGraphicFramePr>
          <p:cNvPr id="43" name="Object 1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544590"/>
              </p:ext>
            </p:extLst>
          </p:nvPr>
        </p:nvGraphicFramePr>
        <p:xfrm>
          <a:off x="11189094" y="16249783"/>
          <a:ext cx="4430926" cy="29810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Chart" r:id="rId3" imgW="11791843" imgH="11791980" progId="MSGraph.Chart.8">
                  <p:embed followColorScheme="full"/>
                </p:oleObj>
              </mc:Choice>
              <mc:Fallback>
                <p:oleObj name="Chart" r:id="rId3" imgW="11791843" imgH="1179198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89094" y="16249783"/>
                        <a:ext cx="4430926" cy="298100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1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2951265"/>
              </p:ext>
            </p:extLst>
          </p:nvPr>
        </p:nvGraphicFramePr>
        <p:xfrm>
          <a:off x="11846291" y="21377897"/>
          <a:ext cx="6639365" cy="48195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Chart" r:id="rId5" imgW="11791843" imgH="11791980" progId="MSGraph.Chart.8">
                  <p:embed followColorScheme="full"/>
                </p:oleObj>
              </mc:Choice>
              <mc:Fallback>
                <p:oleObj name="Chart" r:id="rId5" imgW="11791843" imgH="1179198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46291" y="21377897"/>
                        <a:ext cx="6639365" cy="481954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Rectangle 45"/>
          <p:cNvSpPr/>
          <p:nvPr/>
        </p:nvSpPr>
        <p:spPr>
          <a:xfrm>
            <a:off x="20848320" y="6080763"/>
            <a:ext cx="22037040" cy="13441059"/>
          </a:xfrm>
          <a:prstGeom prst="rect">
            <a:avLst/>
          </a:prstGeom>
          <a:solidFill>
            <a:schemeClr val="accent5"/>
          </a:solidFill>
          <a:effec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6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7" name="Text Box 122"/>
          <p:cNvSpPr txBox="1">
            <a:spLocks noChangeArrowheads="1"/>
          </p:cNvSpPr>
          <p:nvPr/>
        </p:nvSpPr>
        <p:spPr bwMode="auto">
          <a:xfrm>
            <a:off x="21276813" y="6393349"/>
            <a:ext cx="21088618" cy="420987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defTabSz="4703763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4703763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GB" altLang="en-US" sz="6000" b="1" dirty="0">
                <a:latin typeface="Source Sans Pro" panose="020B0503030403020204" pitchFamily="34" charset="0"/>
                <a:ea typeface="Source Sans Pro" panose="020B0503030403020204" pitchFamily="34" charset="0"/>
                <a:cs typeface="Cambria" charset="0"/>
              </a:rPr>
              <a:t>Results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Insert your text here. You can place your organizations logos on either side of the title of the poster. Insert your text here. 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Remember to size your font to fit your information into the space. The larger your font, the easier it will be for others to read your poster.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0848320" y="20170218"/>
            <a:ext cx="10698480" cy="11773714"/>
          </a:xfrm>
          <a:prstGeom prst="rect">
            <a:avLst/>
          </a:prstGeom>
          <a:solidFill>
            <a:schemeClr val="accent4"/>
          </a:solidFill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6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6" name="Text Box 122"/>
          <p:cNvSpPr txBox="1">
            <a:spLocks noChangeArrowheads="1"/>
          </p:cNvSpPr>
          <p:nvPr/>
        </p:nvSpPr>
        <p:spPr bwMode="auto">
          <a:xfrm>
            <a:off x="21276809" y="20360175"/>
            <a:ext cx="9507991" cy="628736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defTabSz="4703763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4703763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GB" altLang="en-US" sz="60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mbria" charset="0"/>
              </a:rPr>
              <a:t>Conclusion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Insert your text here. You can place your organizations logos on either side of the title of the poster. Insert your text here. 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Remember to size your font to fit your information into the space. The larger your font, the easier it will be for others to read your poster.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2186880" y="20170219"/>
            <a:ext cx="10698480" cy="8047221"/>
          </a:xfrm>
          <a:prstGeom prst="rect">
            <a:avLst/>
          </a:prstGeom>
          <a:solidFill>
            <a:schemeClr val="accent6"/>
          </a:solidFill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6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3" name="Text Box 122"/>
          <p:cNvSpPr txBox="1">
            <a:spLocks noChangeArrowheads="1"/>
          </p:cNvSpPr>
          <p:nvPr/>
        </p:nvSpPr>
        <p:spPr bwMode="auto">
          <a:xfrm>
            <a:off x="32533427" y="20304234"/>
            <a:ext cx="9718044" cy="559486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defTabSz="4703763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4703763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GB" altLang="en-US" sz="6000" b="1" dirty="0">
                <a:latin typeface="Source Sans Pro" panose="020B0503030403020204" pitchFamily="34" charset="0"/>
                <a:ea typeface="Source Sans Pro" panose="020B0503030403020204" pitchFamily="34" charset="0"/>
                <a:cs typeface="Cambria" charset="0"/>
              </a:rPr>
              <a:t>Discussion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Insert your text here. You can place your organizations logos on either side of the title of the poster. Insert your text here. 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Remember to size your font to fit your information into the space. The larger your font, the easier it will be for others to read your poster.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1EC67ED-9B80-6948-B7A1-60042FC51C7A}"/>
              </a:ext>
            </a:extLst>
          </p:cNvPr>
          <p:cNvSpPr/>
          <p:nvPr/>
        </p:nvSpPr>
        <p:spPr>
          <a:xfrm>
            <a:off x="32186880" y="28811839"/>
            <a:ext cx="10567507" cy="40840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8" name="Picture 47" descr="A black sign with white text&#10;&#10;Description automatically generated">
            <a:extLst>
              <a:ext uri="{FF2B5EF4-FFF2-40B4-BE49-F238E27FC236}">
                <a16:creationId xmlns:a16="http://schemas.microsoft.com/office/drawing/2014/main" id="{047B1882-792F-004B-9B79-C570DEBF2F1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334469" y="29763830"/>
            <a:ext cx="8403302" cy="218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808263"/>
      </p:ext>
    </p:extLst>
  </p:cSld>
  <p:clrMapOvr>
    <a:masterClrMapping/>
  </p:clrMapOvr>
</p:sld>
</file>

<file path=ppt/theme/theme1.xml><?xml version="1.0" encoding="utf-8"?>
<a:theme xmlns:a="http://schemas.openxmlformats.org/drawingml/2006/main" name="UTCOMLS-ResearchPoster">
  <a:themeElements>
    <a:clrScheme name="UToledo 2019 BRAND">
      <a:dk1>
        <a:srgbClr val="000000"/>
      </a:dk1>
      <a:lt1>
        <a:srgbClr val="FFFFFF"/>
      </a:lt1>
      <a:dk2>
        <a:srgbClr val="003E7E"/>
      </a:dk2>
      <a:lt2>
        <a:srgbClr val="CAD9E1"/>
      </a:lt2>
      <a:accent1>
        <a:srgbClr val="003E7E"/>
      </a:accent1>
      <a:accent2>
        <a:srgbClr val="FFD200"/>
      </a:accent2>
      <a:accent3>
        <a:srgbClr val="102B5F"/>
      </a:accent3>
      <a:accent4>
        <a:srgbClr val="134FC9"/>
      </a:accent4>
      <a:accent5>
        <a:srgbClr val="3BB2F1"/>
      </a:accent5>
      <a:accent6>
        <a:srgbClr val="AFD5E9"/>
      </a:accent6>
      <a:hlink>
        <a:srgbClr val="134FC9"/>
      </a:hlink>
      <a:folHlink>
        <a:srgbClr val="134FC9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COMLS-ResearchPoster" id="{5C9B0BBC-C5D1-8C42-809A-79955ABA0F7F}" vid="{816F5881-AEDA-8E47-92F1-04273CFFFE9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UTCOMLS-ResearchPoster</Template>
  <TotalTime>165</TotalTime>
  <Words>507</Words>
  <Application>Microsoft Macintosh PowerPoint</Application>
  <PresentationFormat>Custom</PresentationFormat>
  <Paragraphs>37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Source Sans Pro</vt:lpstr>
      <vt:lpstr>Wingdings</vt:lpstr>
      <vt:lpstr>UTCOMLS-ResearchPoster</vt:lpstr>
      <vt:lpstr>Chart</vt:lpstr>
      <vt:lpstr>PowerPoint Presentation</vt:lpstr>
    </vt:vector>
  </TitlesOfParts>
  <Manager/>
  <Company>The University of Toledo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Presentation</dc:title>
  <dc:subject>College of Medicine and Life Sciences Research</dc:subject>
  <dc:creator>James A. Molnar</dc:creator>
  <cp:keywords/>
  <dc:description/>
  <cp:lastModifiedBy>Molnar, James A</cp:lastModifiedBy>
  <cp:revision>28</cp:revision>
  <cp:lastPrinted>2016-09-27T18:34:42Z</cp:lastPrinted>
  <dcterms:created xsi:type="dcterms:W3CDTF">2016-08-24T13:23:43Z</dcterms:created>
  <dcterms:modified xsi:type="dcterms:W3CDTF">2020-02-25T22:37:43Z</dcterms:modified>
  <cp:category/>
</cp:coreProperties>
</file>