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47D"/>
    <a:srgbClr val="000F3E"/>
    <a:srgbClr val="003E7E"/>
    <a:srgbClr val="3BB2F1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090A6A-06C6-F74C-B0BE-68A88048EE26}" v="57" dt="2024-08-23T14:18:47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3"/>
    <p:restoredTop sz="94830"/>
  </p:normalViewPr>
  <p:slideViewPr>
    <p:cSldViewPr snapToGrid="0">
      <p:cViewPr varScale="1">
        <p:scale>
          <a:sx n="121" d="100"/>
          <a:sy n="121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nar, James A" userId="2bbf06e6-f259-40a7-8fbe-1d221b4ce083" providerId="ADAL" clId="{47090A6A-06C6-F74C-B0BE-68A88048EE26}"/>
    <pc:docChg chg="undo redo custSel addSld delSld modSld modMainMaster">
      <pc:chgData name="Molnar, James A" userId="2bbf06e6-f259-40a7-8fbe-1d221b4ce083" providerId="ADAL" clId="{47090A6A-06C6-F74C-B0BE-68A88048EE26}" dt="2024-08-23T14:28:03.878" v="327" actId="20577"/>
      <pc:docMkLst>
        <pc:docMk/>
      </pc:docMkLst>
      <pc:sldChg chg="addSp delSp modSp mod modClrScheme chgLayout">
        <pc:chgData name="Molnar, James A" userId="2bbf06e6-f259-40a7-8fbe-1d221b4ce083" providerId="ADAL" clId="{47090A6A-06C6-F74C-B0BE-68A88048EE26}" dt="2024-08-23T14:28:03.878" v="327" actId="20577"/>
        <pc:sldMkLst>
          <pc:docMk/>
          <pc:sldMk cId="1649865171" sldId="256"/>
        </pc:sldMkLst>
        <pc:spChg chg="add del mod ord">
          <ac:chgData name="Molnar, James A" userId="2bbf06e6-f259-40a7-8fbe-1d221b4ce083" providerId="ADAL" clId="{47090A6A-06C6-F74C-B0BE-68A88048EE26}" dt="2024-08-23T14:19:25.161" v="285" actId="700"/>
          <ac:spMkLst>
            <pc:docMk/>
            <pc:sldMk cId="1649865171" sldId="256"/>
            <ac:spMk id="2" creationId="{8B8F42C6-287E-3306-9CBF-F8A2A0247F1D}"/>
          </ac:spMkLst>
        </pc:spChg>
        <pc:spChg chg="mod ord">
          <ac:chgData name="Molnar, James A" userId="2bbf06e6-f259-40a7-8fbe-1d221b4ce083" providerId="ADAL" clId="{47090A6A-06C6-F74C-B0BE-68A88048EE26}" dt="2024-08-23T14:19:25.161" v="285" actId="700"/>
          <ac:spMkLst>
            <pc:docMk/>
            <pc:sldMk cId="1649865171" sldId="256"/>
            <ac:spMk id="3" creationId="{8166A648-EAF6-3D11-1F84-AF4D6E0AF490}"/>
          </ac:spMkLst>
        </pc:spChg>
        <pc:spChg chg="add del mod ord">
          <ac:chgData name="Molnar, James A" userId="2bbf06e6-f259-40a7-8fbe-1d221b4ce083" providerId="ADAL" clId="{47090A6A-06C6-F74C-B0BE-68A88048EE26}" dt="2024-08-23T14:28:03.878" v="327" actId="20577"/>
          <ac:spMkLst>
            <pc:docMk/>
            <pc:sldMk cId="1649865171" sldId="256"/>
            <ac:spMk id="4" creationId="{4C1869A0-B1D8-8F39-1D76-748A1ED3D2AF}"/>
          </ac:spMkLst>
        </pc:spChg>
        <pc:spChg chg="add del mod ord">
          <ac:chgData name="Molnar, James A" userId="2bbf06e6-f259-40a7-8fbe-1d221b4ce083" providerId="ADAL" clId="{47090A6A-06C6-F74C-B0BE-68A88048EE26}" dt="2024-08-23T14:14:21.788" v="259" actId="700"/>
          <ac:spMkLst>
            <pc:docMk/>
            <pc:sldMk cId="1649865171" sldId="256"/>
            <ac:spMk id="5" creationId="{295F3389-8359-77B0-F3A2-66FE8A03AC4C}"/>
          </ac:spMkLst>
        </pc:spChg>
      </pc:sldChg>
      <pc:sldChg chg="new del">
        <pc:chgData name="Molnar, James A" userId="2bbf06e6-f259-40a7-8fbe-1d221b4ce083" providerId="ADAL" clId="{47090A6A-06C6-F74C-B0BE-68A88048EE26}" dt="2024-08-23T14:25:06.444" v="301" actId="2696"/>
        <pc:sldMkLst>
          <pc:docMk/>
          <pc:sldMk cId="239904229" sldId="257"/>
        </pc:sldMkLst>
      </pc:sldChg>
      <pc:sldChg chg="new del">
        <pc:chgData name="Molnar, James A" userId="2bbf06e6-f259-40a7-8fbe-1d221b4ce083" providerId="ADAL" clId="{47090A6A-06C6-F74C-B0BE-68A88048EE26}" dt="2024-08-23T14:05:12.983" v="184" actId="2696"/>
        <pc:sldMkLst>
          <pc:docMk/>
          <pc:sldMk cId="617119372" sldId="257"/>
        </pc:sldMkLst>
      </pc:sldChg>
      <pc:sldChg chg="new del">
        <pc:chgData name="Molnar, James A" userId="2bbf06e6-f259-40a7-8fbe-1d221b4ce083" providerId="ADAL" clId="{47090A6A-06C6-F74C-B0BE-68A88048EE26}" dt="2024-08-23T14:25:33.850" v="303" actId="2696"/>
        <pc:sldMkLst>
          <pc:docMk/>
          <pc:sldMk cId="753388904" sldId="257"/>
        </pc:sldMkLst>
      </pc:sldChg>
      <pc:sldChg chg="new del">
        <pc:chgData name="Molnar, James A" userId="2bbf06e6-f259-40a7-8fbe-1d221b4ce083" providerId="ADAL" clId="{47090A6A-06C6-F74C-B0BE-68A88048EE26}" dt="2024-08-23T14:09:53.125" v="215" actId="2696"/>
        <pc:sldMkLst>
          <pc:docMk/>
          <pc:sldMk cId="788550852" sldId="257"/>
        </pc:sldMkLst>
      </pc:sldChg>
      <pc:sldChg chg="addSp delSp modSp new del mod modClrScheme chgLayout">
        <pc:chgData name="Molnar, James A" userId="2bbf06e6-f259-40a7-8fbe-1d221b4ce083" providerId="ADAL" clId="{47090A6A-06C6-F74C-B0BE-68A88048EE26}" dt="2024-08-23T14:21:17.376" v="297" actId="2696"/>
        <pc:sldMkLst>
          <pc:docMk/>
          <pc:sldMk cId="887302533" sldId="257"/>
        </pc:sldMkLst>
        <pc:spChg chg="del mod ord">
          <ac:chgData name="Molnar, James A" userId="2bbf06e6-f259-40a7-8fbe-1d221b4ce083" providerId="ADAL" clId="{47090A6A-06C6-F74C-B0BE-68A88048EE26}" dt="2024-08-23T14:20:12.325" v="291" actId="700"/>
          <ac:spMkLst>
            <pc:docMk/>
            <pc:sldMk cId="887302533" sldId="257"/>
            <ac:spMk id="2" creationId="{A56119BE-DC04-911B-38D1-9D4271DE25DF}"/>
          </ac:spMkLst>
        </pc:spChg>
        <pc:spChg chg="add del mod ord">
          <ac:chgData name="Molnar, James A" userId="2bbf06e6-f259-40a7-8fbe-1d221b4ce083" providerId="ADAL" clId="{47090A6A-06C6-F74C-B0BE-68A88048EE26}" dt="2024-08-23T14:20:46.247" v="295" actId="700"/>
          <ac:spMkLst>
            <pc:docMk/>
            <pc:sldMk cId="887302533" sldId="257"/>
            <ac:spMk id="3" creationId="{E9B05C2C-A75B-3FF1-3B2B-934D65F5E9A0}"/>
          </ac:spMkLst>
        </pc:spChg>
      </pc:sldChg>
      <pc:sldChg chg="new del">
        <pc:chgData name="Molnar, James A" userId="2bbf06e6-f259-40a7-8fbe-1d221b4ce083" providerId="ADAL" clId="{47090A6A-06C6-F74C-B0BE-68A88048EE26}" dt="2024-08-23T14:22:59.663" v="299" actId="2696"/>
        <pc:sldMkLst>
          <pc:docMk/>
          <pc:sldMk cId="1974066166" sldId="257"/>
        </pc:sldMkLst>
      </pc:sldChg>
      <pc:sldChg chg="new del">
        <pc:chgData name="Molnar, James A" userId="2bbf06e6-f259-40a7-8fbe-1d221b4ce083" providerId="ADAL" clId="{47090A6A-06C6-F74C-B0BE-68A88048EE26}" dt="2024-08-23T14:09:53.144" v="222" actId="2696"/>
        <pc:sldMkLst>
          <pc:docMk/>
          <pc:sldMk cId="403924905" sldId="258"/>
        </pc:sldMkLst>
      </pc:sldChg>
      <pc:sldChg chg="new del">
        <pc:chgData name="Molnar, James A" userId="2bbf06e6-f259-40a7-8fbe-1d221b4ce083" providerId="ADAL" clId="{47090A6A-06C6-F74C-B0BE-68A88048EE26}" dt="2024-08-23T14:09:53.126" v="216" actId="2696"/>
        <pc:sldMkLst>
          <pc:docMk/>
          <pc:sldMk cId="2020327744" sldId="259"/>
        </pc:sldMkLst>
      </pc:sldChg>
      <pc:sldChg chg="new del">
        <pc:chgData name="Molnar, James A" userId="2bbf06e6-f259-40a7-8fbe-1d221b4ce083" providerId="ADAL" clId="{47090A6A-06C6-F74C-B0BE-68A88048EE26}" dt="2024-08-23T14:09:53.127" v="217" actId="2696"/>
        <pc:sldMkLst>
          <pc:docMk/>
          <pc:sldMk cId="677043369" sldId="260"/>
        </pc:sldMkLst>
      </pc:sldChg>
      <pc:sldChg chg="new del">
        <pc:chgData name="Molnar, James A" userId="2bbf06e6-f259-40a7-8fbe-1d221b4ce083" providerId="ADAL" clId="{47090A6A-06C6-F74C-B0BE-68A88048EE26}" dt="2024-08-23T14:09:53.124" v="214" actId="2696"/>
        <pc:sldMkLst>
          <pc:docMk/>
          <pc:sldMk cId="987659386" sldId="261"/>
        </pc:sldMkLst>
      </pc:sldChg>
      <pc:sldChg chg="modSp new del mod">
        <pc:chgData name="Molnar, James A" userId="2bbf06e6-f259-40a7-8fbe-1d221b4ce083" providerId="ADAL" clId="{47090A6A-06C6-F74C-B0BE-68A88048EE26}" dt="2024-08-23T14:09:53.136" v="220" actId="2696"/>
        <pc:sldMkLst>
          <pc:docMk/>
          <pc:sldMk cId="4067275358" sldId="262"/>
        </pc:sldMkLst>
        <pc:spChg chg="mod">
          <ac:chgData name="Molnar, James A" userId="2bbf06e6-f259-40a7-8fbe-1d221b4ce083" providerId="ADAL" clId="{47090A6A-06C6-F74C-B0BE-68A88048EE26}" dt="2024-08-23T14:09:15.832" v="208" actId="1076"/>
          <ac:spMkLst>
            <pc:docMk/>
            <pc:sldMk cId="4067275358" sldId="262"/>
            <ac:spMk id="2" creationId="{75C72137-844A-5CC7-EF28-78F1263D2744}"/>
          </ac:spMkLst>
        </pc:spChg>
      </pc:sldChg>
      <pc:sldChg chg="new del">
        <pc:chgData name="Molnar, James A" userId="2bbf06e6-f259-40a7-8fbe-1d221b4ce083" providerId="ADAL" clId="{47090A6A-06C6-F74C-B0BE-68A88048EE26}" dt="2024-08-23T14:09:53.138" v="221" actId="2696"/>
        <pc:sldMkLst>
          <pc:docMk/>
          <pc:sldMk cId="1810010480" sldId="263"/>
        </pc:sldMkLst>
      </pc:sldChg>
      <pc:sldChg chg="new del">
        <pc:chgData name="Molnar, James A" userId="2bbf06e6-f259-40a7-8fbe-1d221b4ce083" providerId="ADAL" clId="{47090A6A-06C6-F74C-B0BE-68A88048EE26}" dt="2024-08-23T14:09:53.133" v="219" actId="2696"/>
        <pc:sldMkLst>
          <pc:docMk/>
          <pc:sldMk cId="543351051" sldId="264"/>
        </pc:sldMkLst>
      </pc:sldChg>
      <pc:sldChg chg="new del">
        <pc:chgData name="Molnar, James A" userId="2bbf06e6-f259-40a7-8fbe-1d221b4ce083" providerId="ADAL" clId="{47090A6A-06C6-F74C-B0BE-68A88048EE26}" dt="2024-08-23T14:09:53.129" v="218" actId="2696"/>
        <pc:sldMkLst>
          <pc:docMk/>
          <pc:sldMk cId="3774747490" sldId="265"/>
        </pc:sldMkLst>
      </pc:sldChg>
      <pc:sldChg chg="new del">
        <pc:chgData name="Molnar, James A" userId="2bbf06e6-f259-40a7-8fbe-1d221b4ce083" providerId="ADAL" clId="{47090A6A-06C6-F74C-B0BE-68A88048EE26}" dt="2024-08-23T14:09:53.122" v="213" actId="2696"/>
        <pc:sldMkLst>
          <pc:docMk/>
          <pc:sldMk cId="3328927462" sldId="266"/>
        </pc:sldMkLst>
      </pc:sldChg>
      <pc:sldMasterChg chg="modSp mod addSldLayout modSldLayout sldLayoutOrd">
        <pc:chgData name="Molnar, James A" userId="2bbf06e6-f259-40a7-8fbe-1d221b4ce083" providerId="ADAL" clId="{47090A6A-06C6-F74C-B0BE-68A88048EE26}" dt="2024-08-23T14:20:31.760" v="294" actId="1076"/>
        <pc:sldMasterMkLst>
          <pc:docMk/>
          <pc:sldMasterMk cId="3006849958" sldId="2147483648"/>
        </pc:sldMasterMkLst>
        <pc:picChg chg="mod">
          <ac:chgData name="Molnar, James A" userId="2bbf06e6-f259-40a7-8fbe-1d221b4ce083" providerId="ADAL" clId="{47090A6A-06C6-F74C-B0BE-68A88048EE26}" dt="2024-08-23T13:28:43.952" v="51" actId="1076"/>
          <ac:picMkLst>
            <pc:docMk/>
            <pc:sldMasterMk cId="3006849958" sldId="2147483648"/>
            <ac:picMk id="9" creationId="{E3341A9B-34AA-9E84-CA14-DF2237B0FD7D}"/>
          </ac:picMkLst>
        </pc:picChg>
        <pc:sldLayoutChg chg="addSp delSp modSp mod">
          <pc:chgData name="Molnar, James A" userId="2bbf06e6-f259-40a7-8fbe-1d221b4ce083" providerId="ADAL" clId="{47090A6A-06C6-F74C-B0BE-68A88048EE26}" dt="2024-08-23T13:31:43.138" v="117"/>
          <pc:sldLayoutMkLst>
            <pc:docMk/>
            <pc:sldMasterMk cId="3006849958" sldId="2147483648"/>
            <pc:sldLayoutMk cId="2337850664" sldId="2147483657"/>
          </pc:sldLayoutMkLst>
          <pc:picChg chg="add mod">
            <ac:chgData name="Molnar, James A" userId="2bbf06e6-f259-40a7-8fbe-1d221b4ce083" providerId="ADAL" clId="{47090A6A-06C6-F74C-B0BE-68A88048EE26}" dt="2024-08-23T13:31:43.138" v="117"/>
            <ac:picMkLst>
              <pc:docMk/>
              <pc:sldMasterMk cId="3006849958" sldId="2147483648"/>
              <pc:sldLayoutMk cId="2337850664" sldId="2147483657"/>
              <ac:picMk id="2" creationId="{5178F04B-A924-3110-EA94-6CFD3E27526C}"/>
            </ac:picMkLst>
          </pc:picChg>
          <pc:picChg chg="del">
            <ac:chgData name="Molnar, James A" userId="2bbf06e6-f259-40a7-8fbe-1d221b4ce083" providerId="ADAL" clId="{47090A6A-06C6-F74C-B0BE-68A88048EE26}" dt="2024-08-23T13:31:42.905" v="116" actId="478"/>
            <ac:picMkLst>
              <pc:docMk/>
              <pc:sldMasterMk cId="3006849958" sldId="2147483648"/>
              <pc:sldLayoutMk cId="2337850664" sldId="2147483657"/>
              <ac:picMk id="9" creationId="{E950932F-C5D9-FAE6-567F-CE622C804FF8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30.900" v="109"/>
          <pc:sldLayoutMkLst>
            <pc:docMk/>
            <pc:sldMasterMk cId="3006849958" sldId="2147483648"/>
            <pc:sldLayoutMk cId="2302758700" sldId="2147483661"/>
          </pc:sldLayoutMkLst>
          <pc:picChg chg="add mod">
            <ac:chgData name="Molnar, James A" userId="2bbf06e6-f259-40a7-8fbe-1d221b4ce083" providerId="ADAL" clId="{47090A6A-06C6-F74C-B0BE-68A88048EE26}" dt="2024-08-23T13:31:30.900" v="109"/>
            <ac:picMkLst>
              <pc:docMk/>
              <pc:sldMasterMk cId="3006849958" sldId="2147483648"/>
              <pc:sldLayoutMk cId="2302758700" sldId="2147483661"/>
              <ac:picMk id="7" creationId="{FDCD6E23-3A66-993D-5CAA-8B6EF3C15D51}"/>
            </ac:picMkLst>
          </pc:picChg>
          <pc:picChg chg="del">
            <ac:chgData name="Molnar, James A" userId="2bbf06e6-f259-40a7-8fbe-1d221b4ce083" providerId="ADAL" clId="{47090A6A-06C6-F74C-B0BE-68A88048EE26}" dt="2024-08-23T13:31:30.691" v="108" actId="478"/>
            <ac:picMkLst>
              <pc:docMk/>
              <pc:sldMasterMk cId="3006849958" sldId="2147483648"/>
              <pc:sldLayoutMk cId="2302758700" sldId="2147483661"/>
              <ac:picMk id="9" creationId="{6B095E97-FA67-F376-44FC-DAC9313472BF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10.611" v="99"/>
          <pc:sldLayoutMkLst>
            <pc:docMk/>
            <pc:sldMasterMk cId="3006849958" sldId="2147483648"/>
            <pc:sldLayoutMk cId="1549481805" sldId="2147483663"/>
          </pc:sldLayoutMkLst>
          <pc:picChg chg="add mod">
            <ac:chgData name="Molnar, James A" userId="2bbf06e6-f259-40a7-8fbe-1d221b4ce083" providerId="ADAL" clId="{47090A6A-06C6-F74C-B0BE-68A88048EE26}" dt="2024-08-23T13:31:10.611" v="99"/>
            <ac:picMkLst>
              <pc:docMk/>
              <pc:sldMasterMk cId="3006849958" sldId="2147483648"/>
              <pc:sldLayoutMk cId="1549481805" sldId="2147483663"/>
              <ac:picMk id="2" creationId="{8132649F-F30D-FD72-E81B-D68A8852AF5E}"/>
            </ac:picMkLst>
          </pc:picChg>
          <pc:picChg chg="del">
            <ac:chgData name="Molnar, James A" userId="2bbf06e6-f259-40a7-8fbe-1d221b4ce083" providerId="ADAL" clId="{47090A6A-06C6-F74C-B0BE-68A88048EE26}" dt="2024-08-23T13:31:10.352" v="98" actId="478"/>
            <ac:picMkLst>
              <pc:docMk/>
              <pc:sldMasterMk cId="3006849958" sldId="2147483648"/>
              <pc:sldLayoutMk cId="1549481805" sldId="2147483663"/>
              <ac:picMk id="4" creationId="{C8179742-D271-4B75-9AE7-7CE0218472D8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0:25.811" v="87" actId="14100"/>
          <pc:sldLayoutMkLst>
            <pc:docMk/>
            <pc:sldMasterMk cId="3006849958" sldId="2147483648"/>
            <pc:sldLayoutMk cId="2518955810" sldId="2147483668"/>
          </pc:sldLayoutMkLst>
          <pc:picChg chg="add mod">
            <ac:chgData name="Molnar, James A" userId="2bbf06e6-f259-40a7-8fbe-1d221b4ce083" providerId="ADAL" clId="{47090A6A-06C6-F74C-B0BE-68A88048EE26}" dt="2024-08-23T13:30:25.811" v="87" actId="14100"/>
            <ac:picMkLst>
              <pc:docMk/>
              <pc:sldMasterMk cId="3006849958" sldId="2147483648"/>
              <pc:sldLayoutMk cId="2518955810" sldId="2147483668"/>
              <ac:picMk id="3" creationId="{BACB4174-2E29-44DA-600A-23A28FE8D257}"/>
            </ac:picMkLst>
          </pc:picChg>
          <pc:picChg chg="del">
            <ac:chgData name="Molnar, James A" userId="2bbf06e6-f259-40a7-8fbe-1d221b4ce083" providerId="ADAL" clId="{47090A6A-06C6-F74C-B0BE-68A88048EE26}" dt="2024-08-23T13:30:21.709" v="84" actId="478"/>
            <ac:picMkLst>
              <pc:docMk/>
              <pc:sldMasterMk cId="3006849958" sldId="2147483648"/>
              <pc:sldLayoutMk cId="2518955810" sldId="2147483668"/>
              <ac:picMk id="13" creationId="{7A15B486-7F0A-CCD9-5C1B-CD87E609BD62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20.800" v="105"/>
          <pc:sldLayoutMkLst>
            <pc:docMk/>
            <pc:sldMasterMk cId="3006849958" sldId="2147483648"/>
            <pc:sldLayoutMk cId="3710468848" sldId="2147483670"/>
          </pc:sldLayoutMkLst>
          <pc:picChg chg="add mod">
            <ac:chgData name="Molnar, James A" userId="2bbf06e6-f259-40a7-8fbe-1d221b4ce083" providerId="ADAL" clId="{47090A6A-06C6-F74C-B0BE-68A88048EE26}" dt="2024-08-23T13:31:20.800" v="105"/>
            <ac:picMkLst>
              <pc:docMk/>
              <pc:sldMasterMk cId="3006849958" sldId="2147483648"/>
              <pc:sldLayoutMk cId="3710468848" sldId="2147483670"/>
              <ac:picMk id="2" creationId="{76A51483-E87A-F7B9-6571-E3CC19F2735F}"/>
            </ac:picMkLst>
          </pc:picChg>
          <pc:picChg chg="del">
            <ac:chgData name="Molnar, James A" userId="2bbf06e6-f259-40a7-8fbe-1d221b4ce083" providerId="ADAL" clId="{47090A6A-06C6-F74C-B0BE-68A88048EE26}" dt="2024-08-23T13:31:20.565" v="104" actId="478"/>
            <ac:picMkLst>
              <pc:docMk/>
              <pc:sldMasterMk cId="3006849958" sldId="2147483648"/>
              <pc:sldLayoutMk cId="3710468848" sldId="2147483670"/>
              <ac:picMk id="3" creationId="{98DE5316-F0C1-AAD2-56F1-268DBA349CB8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28.391" v="107"/>
          <pc:sldLayoutMkLst>
            <pc:docMk/>
            <pc:sldMasterMk cId="3006849958" sldId="2147483648"/>
            <pc:sldLayoutMk cId="762259618" sldId="2147483678"/>
          </pc:sldLayoutMkLst>
          <pc:picChg chg="add mod">
            <ac:chgData name="Molnar, James A" userId="2bbf06e6-f259-40a7-8fbe-1d221b4ce083" providerId="ADAL" clId="{47090A6A-06C6-F74C-B0BE-68A88048EE26}" dt="2024-08-23T13:31:28.391" v="107"/>
            <ac:picMkLst>
              <pc:docMk/>
              <pc:sldMasterMk cId="3006849958" sldId="2147483648"/>
              <pc:sldLayoutMk cId="762259618" sldId="2147483678"/>
              <ac:picMk id="2" creationId="{479E1B02-306D-4B2F-3FAC-470858C78C67}"/>
            </ac:picMkLst>
          </pc:picChg>
          <pc:picChg chg="del">
            <ac:chgData name="Molnar, James A" userId="2bbf06e6-f259-40a7-8fbe-1d221b4ce083" providerId="ADAL" clId="{47090A6A-06C6-F74C-B0BE-68A88048EE26}" dt="2024-08-23T13:31:28.148" v="106" actId="478"/>
            <ac:picMkLst>
              <pc:docMk/>
              <pc:sldMasterMk cId="3006849958" sldId="2147483648"/>
              <pc:sldLayoutMk cId="762259618" sldId="2147483678"/>
              <ac:picMk id="11" creationId="{0BFE3BE3-8DC4-0B29-5338-0F1A115C25EF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02.286" v="97" actId="1076"/>
          <pc:sldLayoutMkLst>
            <pc:docMk/>
            <pc:sldMasterMk cId="3006849958" sldId="2147483648"/>
            <pc:sldLayoutMk cId="1337324978" sldId="2147483680"/>
          </pc:sldLayoutMkLst>
          <pc:picChg chg="add mod">
            <ac:chgData name="Molnar, James A" userId="2bbf06e6-f259-40a7-8fbe-1d221b4ce083" providerId="ADAL" clId="{47090A6A-06C6-F74C-B0BE-68A88048EE26}" dt="2024-08-23T13:31:02.286" v="97" actId="1076"/>
            <ac:picMkLst>
              <pc:docMk/>
              <pc:sldMasterMk cId="3006849958" sldId="2147483648"/>
              <pc:sldLayoutMk cId="1337324978" sldId="2147483680"/>
              <ac:picMk id="3" creationId="{51FAB34A-3D24-1599-B642-6218274472A7}"/>
            </ac:picMkLst>
          </pc:picChg>
          <pc:picChg chg="del">
            <ac:chgData name="Molnar, James A" userId="2bbf06e6-f259-40a7-8fbe-1d221b4ce083" providerId="ADAL" clId="{47090A6A-06C6-F74C-B0BE-68A88048EE26}" dt="2024-08-23T13:30:55.659" v="94" actId="478"/>
            <ac:picMkLst>
              <pc:docMk/>
              <pc:sldMasterMk cId="3006849958" sldId="2147483648"/>
              <pc:sldLayoutMk cId="1337324978" sldId="2147483680"/>
              <ac:picMk id="4" creationId="{0CEBF344-41C9-3982-9971-0DEB34FF4EF5}"/>
            </ac:picMkLst>
          </pc:picChg>
        </pc:sldLayoutChg>
        <pc:sldLayoutChg chg="modSp mod">
          <pc:chgData name="Molnar, James A" userId="2bbf06e6-f259-40a7-8fbe-1d221b4ce083" providerId="ADAL" clId="{47090A6A-06C6-F74C-B0BE-68A88048EE26}" dt="2024-08-23T14:12:56.222" v="232" actId="14826"/>
          <pc:sldLayoutMkLst>
            <pc:docMk/>
            <pc:sldMasterMk cId="3006849958" sldId="2147483648"/>
            <pc:sldLayoutMk cId="3770708540" sldId="2147483686"/>
          </pc:sldLayoutMkLst>
          <pc:picChg chg="mod">
            <ac:chgData name="Molnar, James A" userId="2bbf06e6-f259-40a7-8fbe-1d221b4ce083" providerId="ADAL" clId="{47090A6A-06C6-F74C-B0BE-68A88048EE26}" dt="2024-08-23T14:12:56.222" v="232" actId="14826"/>
            <ac:picMkLst>
              <pc:docMk/>
              <pc:sldMasterMk cId="3006849958" sldId="2147483648"/>
              <pc:sldLayoutMk cId="3770708540" sldId="2147483686"/>
              <ac:picMk id="5" creationId="{FB70371D-95EC-591D-8CC4-AA2E78E5B5C4}"/>
            </ac:picMkLst>
          </pc:picChg>
          <pc:picChg chg="mod">
            <ac:chgData name="Molnar, James A" userId="2bbf06e6-f259-40a7-8fbe-1d221b4ce083" providerId="ADAL" clId="{47090A6A-06C6-F74C-B0BE-68A88048EE26}" dt="2024-08-23T13:30:04.297" v="66" actId="1076"/>
            <ac:picMkLst>
              <pc:docMk/>
              <pc:sldMasterMk cId="3006849958" sldId="2147483648"/>
              <pc:sldLayoutMk cId="3770708540" sldId="2147483686"/>
              <ac:picMk id="11" creationId="{0741DFC3-7F52-3262-80F8-3872703B4C15}"/>
            </ac:picMkLst>
          </pc:picChg>
          <pc:picChg chg="mod">
            <ac:chgData name="Molnar, James A" userId="2bbf06e6-f259-40a7-8fbe-1d221b4ce083" providerId="ADAL" clId="{47090A6A-06C6-F74C-B0BE-68A88048EE26}" dt="2024-08-23T13:30:17.400" v="83" actId="1037"/>
            <ac:picMkLst>
              <pc:docMk/>
              <pc:sldMasterMk cId="3006849958" sldId="2147483648"/>
              <pc:sldLayoutMk cId="3770708540" sldId="2147483686"/>
              <ac:picMk id="13" creationId="{7A15B486-7F0A-CCD9-5C1B-CD87E609BD62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0:42.229" v="93" actId="1037"/>
          <pc:sldLayoutMkLst>
            <pc:docMk/>
            <pc:sldMasterMk cId="3006849958" sldId="2147483648"/>
            <pc:sldLayoutMk cId="818321354" sldId="2147483688"/>
          </pc:sldLayoutMkLst>
          <pc:picChg chg="add mod">
            <ac:chgData name="Molnar, James A" userId="2bbf06e6-f259-40a7-8fbe-1d221b4ce083" providerId="ADAL" clId="{47090A6A-06C6-F74C-B0BE-68A88048EE26}" dt="2024-08-23T13:30:42.229" v="93" actId="1037"/>
            <ac:picMkLst>
              <pc:docMk/>
              <pc:sldMasterMk cId="3006849958" sldId="2147483648"/>
              <pc:sldLayoutMk cId="818321354" sldId="2147483688"/>
              <ac:picMk id="3" creationId="{DEB535FC-BB59-97C5-3C4B-5BF36FB52B1E}"/>
            </ac:picMkLst>
          </pc:picChg>
          <pc:picChg chg="del">
            <ac:chgData name="Molnar, James A" userId="2bbf06e6-f259-40a7-8fbe-1d221b4ce083" providerId="ADAL" clId="{47090A6A-06C6-F74C-B0BE-68A88048EE26}" dt="2024-08-23T13:30:35.387" v="88" actId="478"/>
            <ac:picMkLst>
              <pc:docMk/>
              <pc:sldMasterMk cId="3006849958" sldId="2147483648"/>
              <pc:sldLayoutMk cId="818321354" sldId="2147483688"/>
              <ac:picMk id="13" creationId="{7A15B486-7F0A-CCD9-5C1B-CD87E609BD62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33.295" v="111"/>
          <pc:sldLayoutMkLst>
            <pc:docMk/>
            <pc:sldMasterMk cId="3006849958" sldId="2147483648"/>
            <pc:sldLayoutMk cId="4158545738" sldId="2147483689"/>
          </pc:sldLayoutMkLst>
          <pc:picChg chg="del">
            <ac:chgData name="Molnar, James A" userId="2bbf06e6-f259-40a7-8fbe-1d221b4ce083" providerId="ADAL" clId="{47090A6A-06C6-F74C-B0BE-68A88048EE26}" dt="2024-08-23T13:31:33.096" v="110" actId="478"/>
            <ac:picMkLst>
              <pc:docMk/>
              <pc:sldMasterMk cId="3006849958" sldId="2147483648"/>
              <pc:sldLayoutMk cId="4158545738" sldId="2147483689"/>
              <ac:picMk id="9" creationId="{F485FA97-F4D3-AC3E-577C-DA626BCB1D7D}"/>
            </ac:picMkLst>
          </pc:picChg>
          <pc:picChg chg="add mod">
            <ac:chgData name="Molnar, James A" userId="2bbf06e6-f259-40a7-8fbe-1d221b4ce083" providerId="ADAL" clId="{47090A6A-06C6-F74C-B0BE-68A88048EE26}" dt="2024-08-23T13:31:33.295" v="111"/>
            <ac:picMkLst>
              <pc:docMk/>
              <pc:sldMasterMk cId="3006849958" sldId="2147483648"/>
              <pc:sldLayoutMk cId="4158545738" sldId="2147483689"/>
              <ac:picMk id="11" creationId="{B032F31F-04F1-95D8-8E5F-5C64AC28AEBA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36.873" v="113"/>
          <pc:sldLayoutMkLst>
            <pc:docMk/>
            <pc:sldMasterMk cId="3006849958" sldId="2147483648"/>
            <pc:sldLayoutMk cId="2379876833" sldId="2147483690"/>
          </pc:sldLayoutMkLst>
          <pc:picChg chg="add mod">
            <ac:chgData name="Molnar, James A" userId="2bbf06e6-f259-40a7-8fbe-1d221b4ce083" providerId="ADAL" clId="{47090A6A-06C6-F74C-B0BE-68A88048EE26}" dt="2024-08-23T13:31:36.873" v="113"/>
            <ac:picMkLst>
              <pc:docMk/>
              <pc:sldMasterMk cId="3006849958" sldId="2147483648"/>
              <pc:sldLayoutMk cId="2379876833" sldId="2147483690"/>
              <ac:picMk id="2" creationId="{EF8D871C-B6D3-5040-A7ED-706DEA961636}"/>
            </ac:picMkLst>
          </pc:picChg>
          <pc:picChg chg="del">
            <ac:chgData name="Molnar, James A" userId="2bbf06e6-f259-40a7-8fbe-1d221b4ce083" providerId="ADAL" clId="{47090A6A-06C6-F74C-B0BE-68A88048EE26}" dt="2024-08-23T13:31:36.696" v="112" actId="478"/>
            <ac:picMkLst>
              <pc:docMk/>
              <pc:sldMasterMk cId="3006849958" sldId="2147483648"/>
              <pc:sldLayoutMk cId="2379876833" sldId="2147483690"/>
              <ac:picMk id="5" creationId="{CC3B2B30-1D63-26D1-1992-43F4CC24127C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41.114" v="115"/>
          <pc:sldLayoutMkLst>
            <pc:docMk/>
            <pc:sldMasterMk cId="3006849958" sldId="2147483648"/>
            <pc:sldLayoutMk cId="2848713677" sldId="2147483691"/>
          </pc:sldLayoutMkLst>
          <pc:picChg chg="add mod">
            <ac:chgData name="Molnar, James A" userId="2bbf06e6-f259-40a7-8fbe-1d221b4ce083" providerId="ADAL" clId="{47090A6A-06C6-F74C-B0BE-68A88048EE26}" dt="2024-08-23T13:31:41.114" v="115"/>
            <ac:picMkLst>
              <pc:docMk/>
              <pc:sldMasterMk cId="3006849958" sldId="2147483648"/>
              <pc:sldLayoutMk cId="2848713677" sldId="2147483691"/>
              <ac:picMk id="8" creationId="{6C0844F1-5BE0-5F20-10C5-A147ED6A1814}"/>
            </ac:picMkLst>
          </pc:picChg>
          <pc:picChg chg="del">
            <ac:chgData name="Molnar, James A" userId="2bbf06e6-f259-40a7-8fbe-1d221b4ce083" providerId="ADAL" clId="{47090A6A-06C6-F74C-B0BE-68A88048EE26}" dt="2024-08-23T13:31:40.937" v="114" actId="478"/>
            <ac:picMkLst>
              <pc:docMk/>
              <pc:sldMasterMk cId="3006849958" sldId="2147483648"/>
              <pc:sldLayoutMk cId="2848713677" sldId="2147483691"/>
              <ac:picMk id="12" creationId="{F787356A-FBED-7280-0CB5-A3CE4A62DFE4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53.243" v="125"/>
          <pc:sldLayoutMkLst>
            <pc:docMk/>
            <pc:sldMasterMk cId="3006849958" sldId="2147483648"/>
            <pc:sldLayoutMk cId="232533726" sldId="2147483693"/>
          </pc:sldLayoutMkLst>
          <pc:picChg chg="add mod">
            <ac:chgData name="Molnar, James A" userId="2bbf06e6-f259-40a7-8fbe-1d221b4ce083" providerId="ADAL" clId="{47090A6A-06C6-F74C-B0BE-68A88048EE26}" dt="2024-08-23T13:31:53.243" v="125"/>
            <ac:picMkLst>
              <pc:docMk/>
              <pc:sldMasterMk cId="3006849958" sldId="2147483648"/>
              <pc:sldLayoutMk cId="232533726" sldId="2147483693"/>
              <ac:picMk id="2" creationId="{F8D57694-838F-CCDB-7587-44BEC79E8BB7}"/>
            </ac:picMkLst>
          </pc:picChg>
          <pc:picChg chg="del">
            <ac:chgData name="Molnar, James A" userId="2bbf06e6-f259-40a7-8fbe-1d221b4ce083" providerId="ADAL" clId="{47090A6A-06C6-F74C-B0BE-68A88048EE26}" dt="2024-08-23T13:31:53.029" v="124" actId="478"/>
            <ac:picMkLst>
              <pc:docMk/>
              <pc:sldMasterMk cId="3006849958" sldId="2147483648"/>
              <pc:sldLayoutMk cId="232533726" sldId="2147483693"/>
              <ac:picMk id="8" creationId="{270A6DD7-E344-343B-69D3-3A56F52508CD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2:10.198" v="132" actId="1076"/>
          <pc:sldLayoutMkLst>
            <pc:docMk/>
            <pc:sldMasterMk cId="3006849958" sldId="2147483648"/>
            <pc:sldLayoutMk cId="2920573285" sldId="2147483694"/>
          </pc:sldLayoutMkLst>
          <pc:picChg chg="add mod">
            <ac:chgData name="Molnar, James A" userId="2bbf06e6-f259-40a7-8fbe-1d221b4ce083" providerId="ADAL" clId="{47090A6A-06C6-F74C-B0BE-68A88048EE26}" dt="2024-08-23T13:29:07.166" v="53"/>
            <ac:picMkLst>
              <pc:docMk/>
              <pc:sldMasterMk cId="3006849958" sldId="2147483648"/>
              <pc:sldLayoutMk cId="2920573285" sldId="2147483694"/>
              <ac:picMk id="3" creationId="{0E4A303F-29E1-8982-BDB8-628EFCB4625F}"/>
            </ac:picMkLst>
          </pc:picChg>
          <pc:picChg chg="mod">
            <ac:chgData name="Molnar, James A" userId="2bbf06e6-f259-40a7-8fbe-1d221b4ce083" providerId="ADAL" clId="{47090A6A-06C6-F74C-B0BE-68A88048EE26}" dt="2024-08-23T13:32:10.198" v="132" actId="1076"/>
            <ac:picMkLst>
              <pc:docMk/>
              <pc:sldMasterMk cId="3006849958" sldId="2147483648"/>
              <pc:sldLayoutMk cId="2920573285" sldId="2147483694"/>
              <ac:picMk id="12" creationId="{C6086AC2-6CBC-08BB-D74C-DE47A0D4E187}"/>
            </ac:picMkLst>
          </pc:picChg>
          <pc:picChg chg="del">
            <ac:chgData name="Molnar, James A" userId="2bbf06e6-f259-40a7-8fbe-1d221b4ce083" providerId="ADAL" clId="{47090A6A-06C6-F74C-B0BE-68A88048EE26}" dt="2024-08-23T13:29:06.782" v="52" actId="478"/>
            <ac:picMkLst>
              <pc:docMk/>
              <pc:sldMasterMk cId="3006849958" sldId="2147483648"/>
              <pc:sldLayoutMk cId="2920573285" sldId="2147483694"/>
              <ac:picMk id="14" creationId="{BC26EF39-F156-5E94-F634-29956483C28C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50.510" v="123"/>
          <pc:sldLayoutMkLst>
            <pc:docMk/>
            <pc:sldMasterMk cId="3006849958" sldId="2147483648"/>
            <pc:sldLayoutMk cId="4136419792" sldId="2147483695"/>
          </pc:sldLayoutMkLst>
          <pc:picChg chg="add del mod">
            <ac:chgData name="Molnar, James A" userId="2bbf06e6-f259-40a7-8fbe-1d221b4ce083" providerId="ADAL" clId="{47090A6A-06C6-F74C-B0BE-68A88048EE26}" dt="2024-08-23T13:31:49.588" v="121" actId="478"/>
            <ac:picMkLst>
              <pc:docMk/>
              <pc:sldMasterMk cId="3006849958" sldId="2147483648"/>
              <pc:sldLayoutMk cId="4136419792" sldId="2147483695"/>
              <ac:picMk id="6" creationId="{07150B31-7245-4740-E70C-1C9AA520E044}"/>
            </ac:picMkLst>
          </pc:picChg>
          <pc:picChg chg="del">
            <ac:chgData name="Molnar, James A" userId="2bbf06e6-f259-40a7-8fbe-1d221b4ce083" providerId="ADAL" clId="{47090A6A-06C6-F74C-B0BE-68A88048EE26}" dt="2024-08-23T13:31:50.252" v="122" actId="478"/>
            <ac:picMkLst>
              <pc:docMk/>
              <pc:sldMasterMk cId="3006849958" sldId="2147483648"/>
              <pc:sldLayoutMk cId="4136419792" sldId="2147483695"/>
              <ac:picMk id="8" creationId="{270A6DD7-E344-343B-69D3-3A56F52508CD}"/>
            </ac:picMkLst>
          </pc:picChg>
          <pc:picChg chg="add mod">
            <ac:chgData name="Molnar, James A" userId="2bbf06e6-f259-40a7-8fbe-1d221b4ce083" providerId="ADAL" clId="{47090A6A-06C6-F74C-B0BE-68A88048EE26}" dt="2024-08-23T13:31:50.510" v="123"/>
            <ac:picMkLst>
              <pc:docMk/>
              <pc:sldMasterMk cId="3006849958" sldId="2147483648"/>
              <pc:sldLayoutMk cId="4136419792" sldId="2147483695"/>
              <ac:picMk id="9" creationId="{686E9C30-12EA-1D3B-4525-CD5B79CDC666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18.066" v="103"/>
          <pc:sldLayoutMkLst>
            <pc:docMk/>
            <pc:sldMasterMk cId="3006849958" sldId="2147483648"/>
            <pc:sldLayoutMk cId="2959064352" sldId="2147483704"/>
          </pc:sldLayoutMkLst>
          <pc:picChg chg="del">
            <ac:chgData name="Molnar, James A" userId="2bbf06e6-f259-40a7-8fbe-1d221b4ce083" providerId="ADAL" clId="{47090A6A-06C6-F74C-B0BE-68A88048EE26}" dt="2024-08-23T13:31:17.427" v="102" actId="478"/>
            <ac:picMkLst>
              <pc:docMk/>
              <pc:sldMasterMk cId="3006849958" sldId="2147483648"/>
              <pc:sldLayoutMk cId="2959064352" sldId="2147483704"/>
              <ac:picMk id="4" creationId="{C8179742-D271-4B75-9AE7-7CE0218472D8}"/>
            </ac:picMkLst>
          </pc:picChg>
          <pc:picChg chg="add mod">
            <ac:chgData name="Molnar, James A" userId="2bbf06e6-f259-40a7-8fbe-1d221b4ce083" providerId="ADAL" clId="{47090A6A-06C6-F74C-B0BE-68A88048EE26}" dt="2024-08-23T13:31:18.066" v="103"/>
            <ac:picMkLst>
              <pc:docMk/>
              <pc:sldMasterMk cId="3006849958" sldId="2147483648"/>
              <pc:sldLayoutMk cId="2959064352" sldId="2147483704"/>
              <ac:picMk id="5" creationId="{171E2418-DAAD-0FC3-9A42-AE6A4A9353F6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45.829" v="119"/>
          <pc:sldLayoutMkLst>
            <pc:docMk/>
            <pc:sldMasterMk cId="3006849958" sldId="2147483648"/>
            <pc:sldLayoutMk cId="2535834453" sldId="2147483706"/>
          </pc:sldLayoutMkLst>
          <pc:picChg chg="add mod">
            <ac:chgData name="Molnar, James A" userId="2bbf06e6-f259-40a7-8fbe-1d221b4ce083" providerId="ADAL" clId="{47090A6A-06C6-F74C-B0BE-68A88048EE26}" dt="2024-08-23T13:31:45.829" v="119"/>
            <ac:picMkLst>
              <pc:docMk/>
              <pc:sldMasterMk cId="3006849958" sldId="2147483648"/>
              <pc:sldLayoutMk cId="2535834453" sldId="2147483706"/>
              <ac:picMk id="2" creationId="{B9CB11CB-BA92-6380-1B03-204023A32AD5}"/>
            </ac:picMkLst>
          </pc:picChg>
          <pc:picChg chg="del">
            <ac:chgData name="Molnar, James A" userId="2bbf06e6-f259-40a7-8fbe-1d221b4ce083" providerId="ADAL" clId="{47090A6A-06C6-F74C-B0BE-68A88048EE26}" dt="2024-08-23T13:31:45.618" v="118" actId="478"/>
            <ac:picMkLst>
              <pc:docMk/>
              <pc:sldMasterMk cId="3006849958" sldId="2147483648"/>
              <pc:sldLayoutMk cId="2535834453" sldId="2147483706"/>
              <ac:picMk id="9" creationId="{E950932F-C5D9-FAE6-567F-CE622C804FF8}"/>
            </ac:picMkLst>
          </pc:picChg>
        </pc:sldLayoutChg>
        <pc:sldLayoutChg chg="addSp delSp modSp mod">
          <pc:chgData name="Molnar, James A" userId="2bbf06e6-f259-40a7-8fbe-1d221b4ce083" providerId="ADAL" clId="{47090A6A-06C6-F74C-B0BE-68A88048EE26}" dt="2024-08-23T13:31:15.253" v="101"/>
          <pc:sldLayoutMkLst>
            <pc:docMk/>
            <pc:sldMasterMk cId="3006849958" sldId="2147483648"/>
            <pc:sldLayoutMk cId="1626226964" sldId="2147483714"/>
          </pc:sldLayoutMkLst>
          <pc:picChg chg="add mod">
            <ac:chgData name="Molnar, James A" userId="2bbf06e6-f259-40a7-8fbe-1d221b4ce083" providerId="ADAL" clId="{47090A6A-06C6-F74C-B0BE-68A88048EE26}" dt="2024-08-23T13:31:15.253" v="101"/>
            <ac:picMkLst>
              <pc:docMk/>
              <pc:sldMasterMk cId="3006849958" sldId="2147483648"/>
              <pc:sldLayoutMk cId="1626226964" sldId="2147483714"/>
              <ac:picMk id="2" creationId="{15FFF66C-EE57-6A8F-69A2-16693A3E1B78}"/>
            </ac:picMkLst>
          </pc:picChg>
          <pc:picChg chg="del">
            <ac:chgData name="Molnar, James A" userId="2bbf06e6-f259-40a7-8fbe-1d221b4ce083" providerId="ADAL" clId="{47090A6A-06C6-F74C-B0BE-68A88048EE26}" dt="2024-08-23T13:31:15.042" v="100" actId="478"/>
            <ac:picMkLst>
              <pc:docMk/>
              <pc:sldMasterMk cId="3006849958" sldId="2147483648"/>
              <pc:sldLayoutMk cId="1626226964" sldId="2147483714"/>
              <ac:picMk id="4" creationId="{C8179742-D271-4B75-9AE7-7CE0218472D8}"/>
            </ac:picMkLst>
          </pc:picChg>
        </pc:sldLayoutChg>
        <pc:sldLayoutChg chg="add mod modTransition">
          <pc:chgData name="Molnar, James A" userId="2bbf06e6-f259-40a7-8fbe-1d221b4ce083" providerId="ADAL" clId="{47090A6A-06C6-F74C-B0BE-68A88048EE26}" dt="2024-08-23T13:32:28.836" v="133" actId="2890"/>
          <pc:sldLayoutMkLst>
            <pc:docMk/>
            <pc:sldMasterMk cId="3006849958" sldId="2147483648"/>
            <pc:sldLayoutMk cId="694055764" sldId="2147483715"/>
          </pc:sldLayoutMkLst>
        </pc:sldLayoutChg>
        <pc:sldLayoutChg chg="addSp delSp modSp add mod modTransition">
          <pc:chgData name="Molnar, James A" userId="2bbf06e6-f259-40a7-8fbe-1d221b4ce083" providerId="ADAL" clId="{47090A6A-06C6-F74C-B0BE-68A88048EE26}" dt="2024-08-23T13:49:34.620" v="142" actId="167"/>
          <pc:sldLayoutMkLst>
            <pc:docMk/>
            <pc:sldMasterMk cId="3006849958" sldId="2147483648"/>
            <pc:sldLayoutMk cId="2663245809" sldId="2147483715"/>
          </pc:sldLayoutMkLst>
          <pc:spChg chg="del mod">
            <ac:chgData name="Molnar, James A" userId="2bbf06e6-f259-40a7-8fbe-1d221b4ce083" providerId="ADAL" clId="{47090A6A-06C6-F74C-B0BE-68A88048EE26}" dt="2024-08-23T13:38:21.704" v="137" actId="478"/>
            <ac:spMkLst>
              <pc:docMk/>
              <pc:sldMasterMk cId="3006849958" sldId="2147483648"/>
              <pc:sldLayoutMk cId="2663245809" sldId="2147483715"/>
              <ac:spMk id="2" creationId="{9686301E-DCD6-089E-7BAC-987F7CFAACBA}"/>
            </ac:spMkLst>
          </pc:spChg>
          <pc:picChg chg="add mod">
            <ac:chgData name="Molnar, James A" userId="2bbf06e6-f259-40a7-8fbe-1d221b4ce083" providerId="ADAL" clId="{47090A6A-06C6-F74C-B0BE-68A88048EE26}" dt="2024-08-23T13:49:34.620" v="142" actId="167"/>
            <ac:picMkLst>
              <pc:docMk/>
              <pc:sldMasterMk cId="3006849958" sldId="2147483648"/>
              <pc:sldLayoutMk cId="2663245809" sldId="2147483715"/>
              <ac:picMk id="8" creationId="{F4D49E41-FB4E-8C1C-5243-ACEF2F0D7202}"/>
            </ac:picMkLst>
          </pc:picChg>
        </pc:sldLayoutChg>
        <pc:sldLayoutChg chg="addSp modSp add mod modTransition">
          <pc:chgData name="Molnar, James A" userId="2bbf06e6-f259-40a7-8fbe-1d221b4ce083" providerId="ADAL" clId="{47090A6A-06C6-F74C-B0BE-68A88048EE26}" dt="2024-08-23T14:20:31.760" v="294" actId="1076"/>
          <pc:sldLayoutMkLst>
            <pc:docMk/>
            <pc:sldMasterMk cId="3006849958" sldId="2147483648"/>
            <pc:sldLayoutMk cId="3338616298" sldId="2147483716"/>
          </pc:sldLayoutMkLst>
          <pc:spChg chg="add mod">
            <ac:chgData name="Molnar, James A" userId="2bbf06e6-f259-40a7-8fbe-1d221b4ce083" providerId="ADAL" clId="{47090A6A-06C6-F74C-B0BE-68A88048EE26}" dt="2024-08-23T14:06:22.905" v="200" actId="1076"/>
            <ac:spMkLst>
              <pc:docMk/>
              <pc:sldMasterMk cId="3006849958" sldId="2147483648"/>
              <pc:sldLayoutMk cId="3338616298" sldId="2147483716"/>
              <ac:spMk id="2" creationId="{26A4BA6F-CE08-80B9-250B-41FC02DA3D97}"/>
            </ac:spMkLst>
          </pc:spChg>
          <pc:picChg chg="mod">
            <ac:chgData name="Molnar, James A" userId="2bbf06e6-f259-40a7-8fbe-1d221b4ce083" providerId="ADAL" clId="{47090A6A-06C6-F74C-B0BE-68A88048EE26}" dt="2024-08-23T14:20:31.760" v="294" actId="1076"/>
            <ac:picMkLst>
              <pc:docMk/>
              <pc:sldMasterMk cId="3006849958" sldId="2147483648"/>
              <pc:sldLayoutMk cId="3338616298" sldId="2147483716"/>
              <ac:picMk id="8" creationId="{F4D49E41-FB4E-8C1C-5243-ACEF2F0D7202}"/>
            </ac:picMkLst>
          </pc:picChg>
        </pc:sldLayoutChg>
        <pc:sldLayoutChg chg="modSp add mod ord modTransition">
          <pc:chgData name="Molnar, James A" userId="2bbf06e6-f259-40a7-8fbe-1d221b4ce083" providerId="ADAL" clId="{47090A6A-06C6-F74C-B0BE-68A88048EE26}" dt="2024-08-23T13:54:57.086" v="147" actId="14826"/>
          <pc:sldLayoutMkLst>
            <pc:docMk/>
            <pc:sldMasterMk cId="3006849958" sldId="2147483648"/>
            <pc:sldLayoutMk cId="2241621884" sldId="2147483717"/>
          </pc:sldLayoutMkLst>
          <pc:picChg chg="mod">
            <ac:chgData name="Molnar, James A" userId="2bbf06e6-f259-40a7-8fbe-1d221b4ce083" providerId="ADAL" clId="{47090A6A-06C6-F74C-B0BE-68A88048EE26}" dt="2024-08-23T13:54:57.086" v="147" actId="14826"/>
            <ac:picMkLst>
              <pc:docMk/>
              <pc:sldMasterMk cId="3006849958" sldId="2147483648"/>
              <pc:sldLayoutMk cId="2241621884" sldId="2147483717"/>
              <ac:picMk id="8" creationId="{F4D49E41-FB4E-8C1C-5243-ACEF2F0D7202}"/>
            </ac:picMkLst>
          </pc:picChg>
        </pc:sldLayoutChg>
        <pc:sldLayoutChg chg="addSp modSp add mod modTransition">
          <pc:chgData name="Molnar, James A" userId="2bbf06e6-f259-40a7-8fbe-1d221b4ce083" providerId="ADAL" clId="{47090A6A-06C6-F74C-B0BE-68A88048EE26}" dt="2024-08-23T14:19:59.736" v="290" actId="732"/>
          <pc:sldLayoutMkLst>
            <pc:docMk/>
            <pc:sldMasterMk cId="3006849958" sldId="2147483648"/>
            <pc:sldLayoutMk cId="2137343046" sldId="2147483718"/>
          </pc:sldLayoutMkLst>
          <pc:spChg chg="add mod">
            <ac:chgData name="Molnar, James A" userId="2bbf06e6-f259-40a7-8fbe-1d221b4ce083" providerId="ADAL" clId="{47090A6A-06C6-F74C-B0BE-68A88048EE26}" dt="2024-08-23T14:06:11.719" v="197" actId="1076"/>
            <ac:spMkLst>
              <pc:docMk/>
              <pc:sldMasterMk cId="3006849958" sldId="2147483648"/>
              <pc:sldLayoutMk cId="2137343046" sldId="2147483718"/>
              <ac:spMk id="2" creationId="{28DE3FBB-EAF7-80F0-DEB1-71036D00AC13}"/>
            </ac:spMkLst>
          </pc:spChg>
          <pc:picChg chg="mod modCrop">
            <ac:chgData name="Molnar, James A" userId="2bbf06e6-f259-40a7-8fbe-1d221b4ce083" providerId="ADAL" clId="{47090A6A-06C6-F74C-B0BE-68A88048EE26}" dt="2024-08-23T14:19:59.736" v="290" actId="732"/>
            <ac:picMkLst>
              <pc:docMk/>
              <pc:sldMasterMk cId="3006849958" sldId="2147483648"/>
              <pc:sldLayoutMk cId="2137343046" sldId="2147483718"/>
              <ac:picMk id="8" creationId="{F4D49E41-FB4E-8C1C-5243-ACEF2F0D7202}"/>
            </ac:picMkLst>
          </pc:picChg>
        </pc:sldLayoutChg>
        <pc:sldLayoutChg chg="addSp delSp modSp add mod modTransition">
          <pc:chgData name="Molnar, James A" userId="2bbf06e6-f259-40a7-8fbe-1d221b4ce083" providerId="ADAL" clId="{47090A6A-06C6-F74C-B0BE-68A88048EE26}" dt="2024-08-23T13:59:45.710" v="161" actId="18131"/>
          <pc:sldLayoutMkLst>
            <pc:docMk/>
            <pc:sldMasterMk cId="3006849958" sldId="2147483648"/>
            <pc:sldLayoutMk cId="2052964416" sldId="2147483719"/>
          </pc:sldLayoutMkLst>
          <pc:spChg chg="del">
            <ac:chgData name="Molnar, James A" userId="2bbf06e6-f259-40a7-8fbe-1d221b4ce083" providerId="ADAL" clId="{47090A6A-06C6-F74C-B0BE-68A88048EE26}" dt="2024-08-23T13:59:32.318" v="159" actId="478"/>
            <ac:spMkLst>
              <pc:docMk/>
              <pc:sldMasterMk cId="3006849958" sldId="2147483648"/>
              <pc:sldLayoutMk cId="2052964416" sldId="2147483719"/>
              <ac:spMk id="10" creationId="{C3A9A456-9DC3-3F8C-CB7E-2E8F1A8C5837}"/>
            </ac:spMkLst>
          </pc:spChg>
          <pc:picChg chg="add mod modCrop">
            <ac:chgData name="Molnar, James A" userId="2bbf06e6-f259-40a7-8fbe-1d221b4ce083" providerId="ADAL" clId="{47090A6A-06C6-F74C-B0BE-68A88048EE26}" dt="2024-08-23T13:59:45.710" v="161" actId="18131"/>
            <ac:picMkLst>
              <pc:docMk/>
              <pc:sldMasterMk cId="3006849958" sldId="2147483648"/>
              <pc:sldLayoutMk cId="2052964416" sldId="2147483719"/>
              <ac:picMk id="3" creationId="{CCE2C28D-66A9-0822-04C5-D9F4671CEBBB}"/>
            </ac:picMkLst>
          </pc:picChg>
        </pc:sldLayoutChg>
        <pc:sldLayoutChg chg="modSp add mod modTransition">
          <pc:chgData name="Molnar, James A" userId="2bbf06e6-f259-40a7-8fbe-1d221b4ce083" providerId="ADAL" clId="{47090A6A-06C6-F74C-B0BE-68A88048EE26}" dt="2024-08-23T14:00:32.861" v="169" actId="18131"/>
          <pc:sldLayoutMkLst>
            <pc:docMk/>
            <pc:sldMasterMk cId="3006849958" sldId="2147483648"/>
            <pc:sldLayoutMk cId="763644102" sldId="2147483720"/>
          </pc:sldLayoutMkLst>
          <pc:picChg chg="mod modCrop">
            <ac:chgData name="Molnar, James A" userId="2bbf06e6-f259-40a7-8fbe-1d221b4ce083" providerId="ADAL" clId="{47090A6A-06C6-F74C-B0BE-68A88048EE26}" dt="2024-08-23T14:00:32.861" v="169" actId="18131"/>
            <ac:picMkLst>
              <pc:docMk/>
              <pc:sldMasterMk cId="3006849958" sldId="2147483648"/>
              <pc:sldLayoutMk cId="763644102" sldId="2147483720"/>
              <ac:picMk id="3" creationId="{CCE2C28D-66A9-0822-04C5-D9F4671CEBBB}"/>
            </ac:picMkLst>
          </pc:picChg>
        </pc:sldLayoutChg>
        <pc:sldLayoutChg chg="modSp add mod modTransition">
          <pc:chgData name="Molnar, James A" userId="2bbf06e6-f259-40a7-8fbe-1d221b4ce083" providerId="ADAL" clId="{47090A6A-06C6-F74C-B0BE-68A88048EE26}" dt="2024-08-23T14:01:51.388" v="173" actId="14826"/>
          <pc:sldLayoutMkLst>
            <pc:docMk/>
            <pc:sldMasterMk cId="3006849958" sldId="2147483648"/>
            <pc:sldLayoutMk cId="3139571267" sldId="2147483721"/>
          </pc:sldLayoutMkLst>
          <pc:picChg chg="mod modCrop">
            <ac:chgData name="Molnar, James A" userId="2bbf06e6-f259-40a7-8fbe-1d221b4ce083" providerId="ADAL" clId="{47090A6A-06C6-F74C-B0BE-68A88048EE26}" dt="2024-08-23T14:01:51.388" v="173" actId="14826"/>
            <ac:picMkLst>
              <pc:docMk/>
              <pc:sldMasterMk cId="3006849958" sldId="2147483648"/>
              <pc:sldLayoutMk cId="3139571267" sldId="2147483721"/>
              <ac:picMk id="3" creationId="{CCE2C28D-66A9-0822-04C5-D9F4671CEBBB}"/>
            </ac:picMkLst>
          </pc:picChg>
        </pc:sldLayoutChg>
        <pc:sldLayoutChg chg="modSp add mod modTransition">
          <pc:chgData name="Molnar, James A" userId="2bbf06e6-f259-40a7-8fbe-1d221b4ce083" providerId="ADAL" clId="{47090A6A-06C6-F74C-B0BE-68A88048EE26}" dt="2024-08-23T14:02:49.687" v="180" actId="18131"/>
          <pc:sldLayoutMkLst>
            <pc:docMk/>
            <pc:sldMasterMk cId="3006849958" sldId="2147483648"/>
            <pc:sldLayoutMk cId="4224479001" sldId="2147483722"/>
          </pc:sldLayoutMkLst>
          <pc:picChg chg="mod modCrop">
            <ac:chgData name="Molnar, James A" userId="2bbf06e6-f259-40a7-8fbe-1d221b4ce083" providerId="ADAL" clId="{47090A6A-06C6-F74C-B0BE-68A88048EE26}" dt="2024-08-23T14:02:49.687" v="180" actId="18131"/>
            <ac:picMkLst>
              <pc:docMk/>
              <pc:sldMasterMk cId="3006849958" sldId="2147483648"/>
              <pc:sldLayoutMk cId="4224479001" sldId="2147483722"/>
              <ac:picMk id="3" creationId="{CCE2C28D-66A9-0822-04C5-D9F4671CEBBB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859" y="4691256"/>
            <a:ext cx="2216639" cy="1294186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D6E23-3A66-993D-5CAA-8B6EF3C15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032F31F-04F1-95D8-8E5F-5C64AC28AE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8D871C-B6D3-5040-A7ED-706DEA9616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C0844F1-5BE0-5F20-10C5-A147ED6A18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8F04B-A924-3110-EA94-6CFD3E2752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B11CB-BA92-6380-1B03-204023A32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2C28D-66A9-0822-04C5-D9F4671CE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67522" cy="6858000"/>
          </a:xfrm>
          <a:prstGeom prst="rect">
            <a:avLst/>
          </a:prstGeom>
        </p:spPr>
      </p:pic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B11CB-BA92-6380-1B03-204023A32A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64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2C28D-66A9-0822-04C5-D9F4671CE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67522" cy="6858000"/>
          </a:xfrm>
          <a:prstGeom prst="rect">
            <a:avLst/>
          </a:prstGeom>
        </p:spPr>
      </p:pic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B11CB-BA92-6380-1B03-204023A32A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2C28D-66A9-0822-04C5-D9F4671CE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67522" cy="6858000"/>
          </a:xfrm>
          <a:prstGeom prst="rect">
            <a:avLst/>
          </a:prstGeom>
        </p:spPr>
      </p:pic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B11CB-BA92-6380-1B03-204023A32A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71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2C28D-66A9-0822-04C5-D9F4671CE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67522" cy="6858000"/>
          </a:xfrm>
          <a:prstGeom prst="rect">
            <a:avLst/>
          </a:prstGeom>
        </p:spPr>
      </p:pic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B11CB-BA92-6380-1B03-204023A32A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79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B4174-2E29-44DA-600A-23A28FE8D2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859" y="5007891"/>
            <a:ext cx="2508463" cy="14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6E9C30-12EA-1D3B-4525-CD5B79CDC6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D49E41-FB4E-8C1C-5243-ACEF2F0D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6E9C30-12EA-1D3B-4525-CD5B79CDC6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21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a large arched doorway&#10;&#10;Description automatically generated with medium confidence">
            <a:extLst>
              <a:ext uri="{FF2B5EF4-FFF2-40B4-BE49-F238E27FC236}">
                <a16:creationId xmlns:a16="http://schemas.microsoft.com/office/drawing/2014/main" id="{F4D49E41-FB4E-8C1C-5243-ACEF2F0D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6E9C30-12EA-1D3B-4525-CD5B79CDC6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4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D49E41-FB4E-8C1C-5243-ACEF2F0D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-6627"/>
            <a:ext cx="12192000" cy="6864627"/>
          </a:xfrm>
          <a:prstGeom prst="rect">
            <a:avLst/>
          </a:prstGeom>
        </p:spPr>
      </p:pic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6E9C30-12EA-1D3B-4525-CD5B79CDC6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4BA6F-CE08-80B9-250B-41FC02DA3D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84" y="345785"/>
            <a:ext cx="11473829" cy="1771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chemeClr val="tx2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38616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D49E41-FB4E-8C1C-5243-ACEF2F0D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2"/>
          <a:stretch/>
        </p:blipFill>
        <p:spPr>
          <a:xfrm>
            <a:off x="0" y="-9706"/>
            <a:ext cx="12197494" cy="6867706"/>
          </a:xfrm>
          <a:prstGeom prst="rect">
            <a:avLst/>
          </a:prstGeom>
        </p:spPr>
      </p:pic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6E9C30-12EA-1D3B-4525-CD5B79CDC6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DE3FBB-EAF7-80F0-DEB1-71036D00AC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84" y="354852"/>
            <a:ext cx="11473829" cy="24970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37343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D57694-838F-CCDB-7587-44BEC79E8B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8/23/24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535FC-BB59-97C5-3C4B-5BF36FB52B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43" y="4765638"/>
            <a:ext cx="2089240" cy="121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8/23/24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8/23/24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8/23/24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" y="0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303F-29E1-8982-BDB8-628EFCB46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9320" y="5794513"/>
            <a:ext cx="1417107" cy="8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AB34A-3D24-1599-B642-6218274472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2649F-F30D-FD72-E81B-D68A8852AF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FF66C-EE57-6A8F-69A2-16693A3E1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E2418-DAAD-0FC3-9A42-AE6A4A9353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A51483-E87A-F7B9-6571-E3CC19F27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9E1B02-306D-4B2F-3FAC-470858C78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7" y="5698987"/>
            <a:ext cx="1580129" cy="9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rcRect/>
          <a:stretch/>
        </p:blipFill>
        <p:spPr>
          <a:xfrm>
            <a:off x="259320" y="5794513"/>
            <a:ext cx="1417107" cy="829007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8EDB-6DB2-C140-8D58-EAA2634F7B0F}" type="datetimeFigureOut">
              <a:rPr lang="en-US" smtClean="0"/>
              <a:t>8/23/24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719" r:id="rId16"/>
    <p:sldLayoutId id="2147483720" r:id="rId17"/>
    <p:sldLayoutId id="2147483721" r:id="rId18"/>
    <p:sldLayoutId id="2147483722" r:id="rId19"/>
    <p:sldLayoutId id="2147483695" r:id="rId20"/>
    <p:sldLayoutId id="2147483717" r:id="rId21"/>
    <p:sldLayoutId id="2147483715" r:id="rId22"/>
    <p:sldLayoutId id="2147483716" r:id="rId23"/>
    <p:sldLayoutId id="2147483718" r:id="rId24"/>
    <p:sldLayoutId id="2147483693" r:id="rId25"/>
    <p:sldLayoutId id="2147483652" r:id="rId26"/>
    <p:sldLayoutId id="2147483649" r:id="rId27"/>
    <p:sldLayoutId id="2147483656" r:id="rId28"/>
    <p:sldLayoutId id="2147483707" r:id="rId29"/>
    <p:sldLayoutId id="2147483655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694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PowerPoint</a:t>
            </a:r>
            <a:br>
              <a:rPr lang="en-US"/>
            </a:br>
            <a:r>
              <a:rPr lang="en-US"/>
              <a:t>Template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A648-EAF6-3D11-1F84-AF4D6E0AF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College of Medicine and Life Sciences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University of Toledo</a:t>
            </a:r>
          </a:p>
        </p:txBody>
      </p:sp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1036</TotalTime>
  <Words>13</Words>
  <Application>Microsoft Macintosh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Poppins ExtraBold</vt:lpstr>
      <vt:lpstr>Poppins Light</vt:lpstr>
      <vt:lpstr>Office Theme</vt:lpstr>
      <vt:lpstr>PowerPoint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Molnar, James A</dc:creator>
  <cp:lastModifiedBy>Molnar, James A</cp:lastModifiedBy>
  <cp:revision>1</cp:revision>
  <dcterms:created xsi:type="dcterms:W3CDTF">2024-08-15T21:02:37Z</dcterms:created>
  <dcterms:modified xsi:type="dcterms:W3CDTF">2024-08-23T14:28:08Z</dcterms:modified>
</cp:coreProperties>
</file>