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  <p:sldId id="257" r:id="rId3"/>
    <p:sldId id="258" r:id="rId4"/>
    <p:sldId id="259" r:id="rId5"/>
  </p:sldIdLst>
  <p:sldSz cx="438912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200"/>
    <a:srgbClr val="3BB2F1"/>
    <a:srgbClr val="003E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28"/>
    <p:restoredTop sz="96327"/>
  </p:normalViewPr>
  <p:slideViewPr>
    <p:cSldViewPr snapToGrid="0">
      <p:cViewPr varScale="1">
        <p:scale>
          <a:sx n="23" d="100"/>
          <a:sy n="23" d="100"/>
        </p:scale>
        <p:origin x="153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91840" y="5387342"/>
            <a:ext cx="37307520" cy="11460480"/>
          </a:xfrm>
        </p:spPr>
        <p:txBody>
          <a:bodyPr anchor="b"/>
          <a:lstStyle>
            <a:lvl1pPr algn="ctr"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86400" y="17289782"/>
            <a:ext cx="32918400" cy="7947658"/>
          </a:xfrm>
        </p:spPr>
        <p:txBody>
          <a:bodyPr/>
          <a:lstStyle>
            <a:lvl1pPr marL="0" indent="0" algn="ctr">
              <a:buNone/>
              <a:defRPr sz="11520"/>
            </a:lvl1pPr>
            <a:lvl2pPr marL="2194560" indent="0" algn="ctr">
              <a:buNone/>
              <a:defRPr sz="9600"/>
            </a:lvl2pPr>
            <a:lvl3pPr marL="4389120" indent="0" algn="ctr">
              <a:buNone/>
              <a:defRPr sz="8640"/>
            </a:lvl3pPr>
            <a:lvl4pPr marL="6583680" indent="0" algn="ctr">
              <a:buNone/>
              <a:defRPr sz="7680"/>
            </a:lvl4pPr>
            <a:lvl5pPr marL="8778240" indent="0" algn="ctr">
              <a:buNone/>
              <a:defRPr sz="7680"/>
            </a:lvl5pPr>
            <a:lvl6pPr marL="10972800" indent="0" algn="ctr">
              <a:buNone/>
              <a:defRPr sz="7680"/>
            </a:lvl6pPr>
            <a:lvl7pPr marL="13167360" indent="0" algn="ctr">
              <a:buNone/>
              <a:defRPr sz="7680"/>
            </a:lvl7pPr>
            <a:lvl8pPr marL="15361920" indent="0" algn="ctr">
              <a:buNone/>
              <a:defRPr sz="7680"/>
            </a:lvl8pPr>
            <a:lvl9pPr marL="17556480" indent="0" algn="ctr">
              <a:buNone/>
              <a:defRPr sz="7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C0A24-1FC7-0A42-ADB3-0978319BCBC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232F-9867-BD45-B558-4D0DA6032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128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C0A24-1FC7-0A42-ADB3-0978319BCBC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232F-9867-BD45-B558-4D0DA6032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83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4662" y="8206749"/>
            <a:ext cx="37856160" cy="13693138"/>
          </a:xfrm>
        </p:spPr>
        <p:txBody>
          <a:bodyPr anchor="b"/>
          <a:lstStyle>
            <a:lvl1pPr>
              <a:defRPr sz="28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4662" y="22029429"/>
            <a:ext cx="37856160" cy="7200898"/>
          </a:xfrm>
        </p:spPr>
        <p:txBody>
          <a:bodyPr/>
          <a:lstStyle>
            <a:lvl1pPr marL="0" indent="0">
              <a:buNone/>
              <a:defRPr sz="11520">
                <a:solidFill>
                  <a:schemeClr val="tx1"/>
                </a:solidFill>
              </a:defRPr>
            </a:lvl1pPr>
            <a:lvl2pPr marL="2194560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C0A24-1FC7-0A42-ADB3-0978319BCBC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232F-9867-BD45-B558-4D0DA6032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829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75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219920" y="8763000"/>
            <a:ext cx="1865376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C0A24-1FC7-0A42-ADB3-0978319BCBC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232F-9867-BD45-B558-4D0DA6032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1180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1752607"/>
            <a:ext cx="3785616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23242" y="8069582"/>
            <a:ext cx="18568032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23242" y="12024360"/>
            <a:ext cx="18568032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219922" y="8069582"/>
            <a:ext cx="18659477" cy="3954778"/>
          </a:xfrm>
        </p:spPr>
        <p:txBody>
          <a:bodyPr anchor="b"/>
          <a:lstStyle>
            <a:lvl1pPr marL="0" indent="0">
              <a:buNone/>
              <a:defRPr sz="11520" b="1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219922" y="12024360"/>
            <a:ext cx="18659477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C0A24-1FC7-0A42-ADB3-0978319BCBC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232F-9867-BD45-B558-4D0DA6032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7603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C0A24-1FC7-0A42-ADB3-0978319BCBC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232F-9867-BD45-B558-4D0DA6032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6632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C0A24-1FC7-0A42-ADB3-0978319BCBC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232F-9867-BD45-B558-4D0DA6032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038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9477" y="4739647"/>
            <a:ext cx="22219920" cy="23393400"/>
          </a:xfrm>
        </p:spPr>
        <p:txBody>
          <a:bodyPr/>
          <a:lstStyle>
            <a:lvl1pPr>
              <a:defRPr sz="15360"/>
            </a:lvl1pPr>
            <a:lvl2pPr>
              <a:defRPr sz="13440"/>
            </a:lvl2pPr>
            <a:lvl3pPr>
              <a:defRPr sz="1152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C0A24-1FC7-0A42-ADB3-0978319BCBC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232F-9867-BD45-B558-4D0DA6032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92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23237" y="2194560"/>
            <a:ext cx="14156054" cy="7680960"/>
          </a:xfrm>
        </p:spPr>
        <p:txBody>
          <a:bodyPr anchor="b"/>
          <a:lstStyle>
            <a:lvl1pPr>
              <a:defRPr sz="15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659477" y="4739647"/>
            <a:ext cx="22219920" cy="23393400"/>
          </a:xfrm>
        </p:spPr>
        <p:txBody>
          <a:bodyPr anchor="t"/>
          <a:lstStyle>
            <a:lvl1pPr marL="0" indent="0">
              <a:buNone/>
              <a:defRPr sz="15360"/>
            </a:lvl1pPr>
            <a:lvl2pPr marL="2194560" indent="0">
              <a:buNone/>
              <a:defRPr sz="13440"/>
            </a:lvl2pPr>
            <a:lvl3pPr marL="4389120" indent="0">
              <a:buNone/>
              <a:defRPr sz="11520"/>
            </a:lvl3pPr>
            <a:lvl4pPr marL="6583680" indent="0">
              <a:buNone/>
              <a:defRPr sz="9600"/>
            </a:lvl4pPr>
            <a:lvl5pPr marL="8778240" indent="0">
              <a:buNone/>
              <a:defRPr sz="9600"/>
            </a:lvl5pPr>
            <a:lvl6pPr marL="10972800" indent="0">
              <a:buNone/>
              <a:defRPr sz="9600"/>
            </a:lvl6pPr>
            <a:lvl7pPr marL="13167360" indent="0">
              <a:buNone/>
              <a:defRPr sz="9600"/>
            </a:lvl7pPr>
            <a:lvl8pPr marL="15361920" indent="0">
              <a:buNone/>
              <a:defRPr sz="9600"/>
            </a:lvl8pPr>
            <a:lvl9pPr marL="17556480" indent="0">
              <a:buNone/>
              <a:defRPr sz="9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23237" y="9875520"/>
            <a:ext cx="14156054" cy="18295622"/>
          </a:xfrm>
        </p:spPr>
        <p:txBody>
          <a:bodyPr/>
          <a:lstStyle>
            <a:lvl1pPr marL="0" indent="0">
              <a:buNone/>
              <a:defRPr sz="7680"/>
            </a:lvl1pPr>
            <a:lvl2pPr marL="2194560" indent="0">
              <a:buNone/>
              <a:defRPr sz="6720"/>
            </a:lvl2pPr>
            <a:lvl3pPr marL="4389120" indent="0">
              <a:buNone/>
              <a:defRPr sz="5760"/>
            </a:lvl3pPr>
            <a:lvl4pPr marL="6583680" indent="0">
              <a:buNone/>
              <a:defRPr sz="4800"/>
            </a:lvl4pPr>
            <a:lvl5pPr marL="8778240" indent="0">
              <a:buNone/>
              <a:defRPr sz="4800"/>
            </a:lvl5pPr>
            <a:lvl6pPr marL="10972800" indent="0">
              <a:buNone/>
              <a:defRPr sz="4800"/>
            </a:lvl6pPr>
            <a:lvl7pPr marL="13167360" indent="0">
              <a:buNone/>
              <a:defRPr sz="4800"/>
            </a:lvl7pPr>
            <a:lvl8pPr marL="15361920" indent="0">
              <a:buNone/>
              <a:defRPr sz="4800"/>
            </a:lvl8pPr>
            <a:lvl9pPr marL="17556480" indent="0">
              <a:buNone/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C0A24-1FC7-0A42-ADB3-0978319BCBC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232F-9867-BD45-B558-4D0DA6032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6458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C0A24-1FC7-0A42-ADB3-0978319BCBC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232F-9867-BD45-B558-4D0DA6032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793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409642" y="1752600"/>
            <a:ext cx="946404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17522" y="1752600"/>
            <a:ext cx="2784348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1C0A24-1FC7-0A42-ADB3-0978319BCBC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89232F-9867-BD45-B558-4D0DA6032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76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17520" y="1752607"/>
            <a:ext cx="3785616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0" y="8763000"/>
            <a:ext cx="3785616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1752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C0A24-1FC7-0A42-ADB3-0978319BCBCE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38960" y="30510487"/>
            <a:ext cx="1481328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98160" y="30510487"/>
            <a:ext cx="987552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89232F-9867-BD45-B558-4D0DA60322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61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389120" rtl="0" eaLnBrk="1" latinLnBrk="0" hangingPunct="1">
        <a:lnSpc>
          <a:spcPct val="90000"/>
        </a:lnSpc>
        <a:spcBef>
          <a:spcPct val="0"/>
        </a:spcBef>
        <a:buNone/>
        <a:defRPr sz="211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280" indent="-1097280" algn="l" defTabSz="4389120" rtl="0" eaLnBrk="1" latinLnBrk="0" hangingPunct="1">
        <a:lnSpc>
          <a:spcPct val="90000"/>
        </a:lnSpc>
        <a:spcBef>
          <a:spcPts val="4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1pPr>
      <a:lvl2pPr marL="32918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1152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987552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426464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645920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8653760" indent="-1097280" algn="l" defTabSz="438912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438912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3DBE49A-0FE6-175B-0CAC-3E38BFBF2E1B}"/>
              </a:ext>
            </a:extLst>
          </p:cNvPr>
          <p:cNvSpPr txBox="1"/>
          <p:nvPr/>
        </p:nvSpPr>
        <p:spPr>
          <a:xfrm>
            <a:off x="2032000" y="1404473"/>
            <a:ext cx="20828000" cy="1246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1" dirty="0">
                <a:solidFill>
                  <a:srgbClr val="003E7E"/>
                </a:solidFill>
                <a:latin typeface="Poppins ExtraBold" pitchFamily="2" charset="77"/>
              </a:rPr>
              <a:t>Title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482CF6-CFE3-F2EC-2A21-F7532297B03B}"/>
              </a:ext>
            </a:extLst>
          </p:cNvPr>
          <p:cNvSpPr txBox="1"/>
          <p:nvPr/>
        </p:nvSpPr>
        <p:spPr>
          <a:xfrm>
            <a:off x="2133602" y="3805130"/>
            <a:ext cx="20911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[DEPT./SCHOOL LINE] ¹Department of Integrative Biology, ²Department of Chemistry, College of Natural Sciences, The University of Texas, ³Suchandsuch Research Institute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2B10CE6-E753-7558-58C6-6E005810481C}"/>
              </a:ext>
            </a:extLst>
          </p:cNvPr>
          <p:cNvSpPr/>
          <p:nvPr/>
        </p:nvSpPr>
        <p:spPr>
          <a:xfrm>
            <a:off x="2133602" y="6831108"/>
            <a:ext cx="12227858" cy="7848947"/>
          </a:xfrm>
          <a:prstGeom prst="roundRect">
            <a:avLst>
              <a:gd name="adj" fmla="val 9498"/>
            </a:avLst>
          </a:prstGeom>
          <a:noFill/>
          <a:ln w="127000">
            <a:solidFill>
              <a:srgbClr val="003E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D45EC84-7796-B141-0402-F3E14AEE4307}"/>
              </a:ext>
            </a:extLst>
          </p:cNvPr>
          <p:cNvSpPr/>
          <p:nvPr/>
        </p:nvSpPr>
        <p:spPr>
          <a:xfrm>
            <a:off x="2133602" y="16082683"/>
            <a:ext cx="12227858" cy="4625789"/>
          </a:xfrm>
          <a:prstGeom prst="roundRect">
            <a:avLst>
              <a:gd name="adj" fmla="val 15907"/>
            </a:avLst>
          </a:prstGeom>
          <a:noFill/>
          <a:ln w="127000">
            <a:solidFill>
              <a:srgbClr val="003E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46992FA-CE0C-7E03-E1A7-2DB473CFD560}"/>
              </a:ext>
            </a:extLst>
          </p:cNvPr>
          <p:cNvSpPr/>
          <p:nvPr/>
        </p:nvSpPr>
        <p:spPr>
          <a:xfrm>
            <a:off x="2133602" y="22111100"/>
            <a:ext cx="12227858" cy="9080102"/>
          </a:xfrm>
          <a:prstGeom prst="roundRect">
            <a:avLst>
              <a:gd name="adj" fmla="val 9695"/>
            </a:avLst>
          </a:prstGeom>
          <a:noFill/>
          <a:ln w="127000">
            <a:solidFill>
              <a:srgbClr val="003E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C559C57-E147-472B-264C-D7057E2AD505}"/>
              </a:ext>
            </a:extLst>
          </p:cNvPr>
          <p:cNvSpPr/>
          <p:nvPr/>
        </p:nvSpPr>
        <p:spPr>
          <a:xfrm>
            <a:off x="15078636" y="6831108"/>
            <a:ext cx="13733929" cy="24360093"/>
          </a:xfrm>
          <a:prstGeom prst="roundRect">
            <a:avLst>
              <a:gd name="adj" fmla="val 6168"/>
            </a:avLst>
          </a:prstGeom>
          <a:noFill/>
          <a:ln w="127000">
            <a:solidFill>
              <a:srgbClr val="003E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CCF3D43-60D7-0CBD-8EBD-43AB167F474E}"/>
              </a:ext>
            </a:extLst>
          </p:cNvPr>
          <p:cNvSpPr/>
          <p:nvPr/>
        </p:nvSpPr>
        <p:spPr>
          <a:xfrm>
            <a:off x="29529740" y="6831108"/>
            <a:ext cx="12227862" cy="13179261"/>
          </a:xfrm>
          <a:prstGeom prst="roundRect">
            <a:avLst>
              <a:gd name="adj" fmla="val 7751"/>
            </a:avLst>
          </a:prstGeom>
          <a:noFill/>
          <a:ln w="127000">
            <a:solidFill>
              <a:srgbClr val="003E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DCCAEBB-640A-162D-83B6-972E9757D148}"/>
              </a:ext>
            </a:extLst>
          </p:cNvPr>
          <p:cNvSpPr/>
          <p:nvPr/>
        </p:nvSpPr>
        <p:spPr>
          <a:xfrm>
            <a:off x="29529740" y="21349856"/>
            <a:ext cx="12227862" cy="5643418"/>
          </a:xfrm>
          <a:prstGeom prst="roundRect">
            <a:avLst>
              <a:gd name="adj" fmla="val 16044"/>
            </a:avLst>
          </a:prstGeom>
          <a:noFill/>
          <a:ln w="127000">
            <a:solidFill>
              <a:srgbClr val="003E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377472-A82F-F704-E1F6-E595353BBD09}"/>
              </a:ext>
            </a:extLst>
          </p:cNvPr>
          <p:cNvSpPr/>
          <p:nvPr/>
        </p:nvSpPr>
        <p:spPr>
          <a:xfrm>
            <a:off x="4186519" y="6165092"/>
            <a:ext cx="8122025" cy="1288786"/>
          </a:xfrm>
          <a:prstGeom prst="roundRect">
            <a:avLst/>
          </a:prstGeom>
          <a:solidFill>
            <a:srgbClr val="003E7E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FFD200"/>
                </a:solidFill>
                <a:latin typeface="Poppins SemiBold" pitchFamily="2" charset="77"/>
                <a:cs typeface="Poppins SemiBold" pitchFamily="2" charset="77"/>
              </a:rPr>
              <a:t>Introduction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40E7C0-C92A-3352-DA75-A09B7E90288E}"/>
              </a:ext>
            </a:extLst>
          </p:cNvPr>
          <p:cNvSpPr txBox="1"/>
          <p:nvPr/>
        </p:nvSpPr>
        <p:spPr>
          <a:xfrm>
            <a:off x="2941804" y="7960112"/>
            <a:ext cx="10596282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volorioraes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alit,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plitati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onemporro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entorio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rumendi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simenimus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mossimus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officit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officae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optae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Ut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sitiandi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arum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ipicien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debisimus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verepe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sectis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incto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delectet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eaque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ndanimus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sin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rem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maximillut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hari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enduci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corecta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alicimp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oriaeperum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iusaeped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abor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alis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as senet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quibus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aliam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apienda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CF48A2-F34E-9A72-A0FA-3F59F0CF65D6}"/>
              </a:ext>
            </a:extLst>
          </p:cNvPr>
          <p:cNvSpPr txBox="1"/>
          <p:nvPr/>
        </p:nvSpPr>
        <p:spPr>
          <a:xfrm>
            <a:off x="2941804" y="17332713"/>
            <a:ext cx="10666621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C0ACC9-F10F-31E4-C376-4B3DA766AD17}"/>
              </a:ext>
            </a:extLst>
          </p:cNvPr>
          <p:cNvSpPr txBox="1"/>
          <p:nvPr/>
        </p:nvSpPr>
        <p:spPr>
          <a:xfrm>
            <a:off x="2941804" y="23518361"/>
            <a:ext cx="10666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DEE945-B605-0536-7EBF-8F279E2128A9}"/>
              </a:ext>
            </a:extLst>
          </p:cNvPr>
          <p:cNvSpPr/>
          <p:nvPr/>
        </p:nvSpPr>
        <p:spPr>
          <a:xfrm>
            <a:off x="2913531" y="25547783"/>
            <a:ext cx="10497670" cy="49260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6D520F-B340-B704-261E-A98B9990292B}"/>
              </a:ext>
            </a:extLst>
          </p:cNvPr>
          <p:cNvSpPr txBox="1"/>
          <p:nvPr/>
        </p:nvSpPr>
        <p:spPr>
          <a:xfrm>
            <a:off x="30480000" y="16980496"/>
            <a:ext cx="1049767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DFDC60-8F36-CDC1-E0C9-4D4DC4EFBBAD}"/>
              </a:ext>
            </a:extLst>
          </p:cNvPr>
          <p:cNvSpPr/>
          <p:nvPr/>
        </p:nvSpPr>
        <p:spPr>
          <a:xfrm>
            <a:off x="30480000" y="8385359"/>
            <a:ext cx="10399058" cy="80738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42A2EB-9699-4D7D-21EF-016030384447}"/>
              </a:ext>
            </a:extLst>
          </p:cNvPr>
          <p:cNvSpPr txBox="1"/>
          <p:nvPr/>
        </p:nvSpPr>
        <p:spPr>
          <a:xfrm>
            <a:off x="30381388" y="22959366"/>
            <a:ext cx="1059628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porro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As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verepe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sectis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incto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delectet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eaque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ndanimus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sin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rem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maximillut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hari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enduci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9DC3FF0-A1CF-D641-0420-B5AA05278C77}"/>
              </a:ext>
            </a:extLst>
          </p:cNvPr>
          <p:cNvSpPr/>
          <p:nvPr/>
        </p:nvSpPr>
        <p:spPr>
          <a:xfrm>
            <a:off x="15902009" y="8385360"/>
            <a:ext cx="12092699" cy="80738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C50BAB-62FF-F601-FFDE-C9DB10CB60D1}"/>
              </a:ext>
            </a:extLst>
          </p:cNvPr>
          <p:cNvSpPr/>
          <p:nvPr/>
        </p:nvSpPr>
        <p:spPr>
          <a:xfrm>
            <a:off x="15902009" y="21049479"/>
            <a:ext cx="12092699" cy="534264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1C9A695-411C-C867-5BA6-4BDAE2F6D017}"/>
              </a:ext>
            </a:extLst>
          </p:cNvPr>
          <p:cNvSpPr txBox="1"/>
          <p:nvPr/>
        </p:nvSpPr>
        <p:spPr>
          <a:xfrm>
            <a:off x="15902009" y="26928695"/>
            <a:ext cx="120926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As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verepe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sectis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incto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delectet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eaque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ndanimus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sin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rem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maximillut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hari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enduci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B3CEE85-90F2-9079-AC50-18A8516D11A9}"/>
              </a:ext>
            </a:extLst>
          </p:cNvPr>
          <p:cNvSpPr txBox="1"/>
          <p:nvPr/>
        </p:nvSpPr>
        <p:spPr>
          <a:xfrm>
            <a:off x="15902009" y="16984594"/>
            <a:ext cx="1209269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As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verepe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sectis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incto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delectet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eaque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ndanimus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sin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rem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maximillut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hari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enduci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3F2EDB06-6989-574E-DEAE-13F5BBC8071F}"/>
              </a:ext>
            </a:extLst>
          </p:cNvPr>
          <p:cNvSpPr/>
          <p:nvPr/>
        </p:nvSpPr>
        <p:spPr>
          <a:xfrm>
            <a:off x="4186519" y="15468231"/>
            <a:ext cx="8122025" cy="1288786"/>
          </a:xfrm>
          <a:prstGeom prst="roundRect">
            <a:avLst/>
          </a:prstGeom>
          <a:solidFill>
            <a:srgbClr val="003E7E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FFD200"/>
                </a:solidFill>
                <a:latin typeface="Poppins SemiBold" pitchFamily="2" charset="77"/>
                <a:cs typeface="Poppins SemiBold" pitchFamily="2" charset="77"/>
              </a:rPr>
              <a:t>Objective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07752509-4CAE-6032-9A40-D34EBEE56C3F}"/>
              </a:ext>
            </a:extLst>
          </p:cNvPr>
          <p:cNvSpPr/>
          <p:nvPr/>
        </p:nvSpPr>
        <p:spPr>
          <a:xfrm>
            <a:off x="4186519" y="21479021"/>
            <a:ext cx="8122025" cy="1288786"/>
          </a:xfrm>
          <a:prstGeom prst="roundRect">
            <a:avLst/>
          </a:prstGeom>
          <a:solidFill>
            <a:srgbClr val="003E7E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FFD200"/>
                </a:solidFill>
                <a:latin typeface="Poppins SemiBold" pitchFamily="2" charset="77"/>
                <a:cs typeface="Poppins SemiBold" pitchFamily="2" charset="77"/>
              </a:rPr>
              <a:t>Materials and Methods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78350B74-D811-2006-0E24-69DDC2B4FE5D}"/>
              </a:ext>
            </a:extLst>
          </p:cNvPr>
          <p:cNvSpPr/>
          <p:nvPr/>
        </p:nvSpPr>
        <p:spPr>
          <a:xfrm>
            <a:off x="17884588" y="6165092"/>
            <a:ext cx="8122025" cy="1288786"/>
          </a:xfrm>
          <a:prstGeom prst="roundRect">
            <a:avLst/>
          </a:prstGeom>
          <a:solidFill>
            <a:srgbClr val="003E7E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FFD200"/>
                </a:solidFill>
                <a:latin typeface="Poppins SemiBold" pitchFamily="2" charset="77"/>
                <a:cs typeface="Poppins SemiBold" pitchFamily="2" charset="77"/>
              </a:rPr>
              <a:t>Figures and Results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6F0874D9-DA9E-B49E-BB8A-C67B40DE5E30}"/>
              </a:ext>
            </a:extLst>
          </p:cNvPr>
          <p:cNvSpPr/>
          <p:nvPr/>
        </p:nvSpPr>
        <p:spPr>
          <a:xfrm>
            <a:off x="31582656" y="6226580"/>
            <a:ext cx="8122025" cy="1288786"/>
          </a:xfrm>
          <a:prstGeom prst="roundRect">
            <a:avLst/>
          </a:prstGeom>
          <a:solidFill>
            <a:srgbClr val="003E7E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FFD200"/>
                </a:solidFill>
                <a:latin typeface="Poppins SemiBold" pitchFamily="2" charset="77"/>
                <a:cs typeface="Poppins SemiBold" pitchFamily="2" charset="77"/>
              </a:rPr>
              <a:t>Figures and Results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EAFC66D3-3554-131D-2F60-8BDB4466A011}"/>
              </a:ext>
            </a:extLst>
          </p:cNvPr>
          <p:cNvSpPr/>
          <p:nvPr/>
        </p:nvSpPr>
        <p:spPr>
          <a:xfrm>
            <a:off x="30982838" y="20791980"/>
            <a:ext cx="9393382" cy="1288786"/>
          </a:xfrm>
          <a:prstGeom prst="roundRect">
            <a:avLst/>
          </a:prstGeom>
          <a:solidFill>
            <a:srgbClr val="003E7E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FFD200"/>
                </a:solidFill>
                <a:latin typeface="Poppins SemiBold" pitchFamily="2" charset="77"/>
                <a:cs typeface="Poppins SemiBold" pitchFamily="2" charset="77"/>
              </a:rPr>
              <a:t>Discussion and Conclusion</a:t>
            </a:r>
          </a:p>
        </p:txBody>
      </p:sp>
      <p:sp>
        <p:nvSpPr>
          <p:cNvPr id="2" name="Rounded Rectangle 10">
            <a:extLst>
              <a:ext uri="{FF2B5EF4-FFF2-40B4-BE49-F238E27FC236}">
                <a16:creationId xmlns:a16="http://schemas.microsoft.com/office/drawing/2014/main" id="{7241C667-0E62-100E-DDF4-443B787FAC9F}"/>
              </a:ext>
            </a:extLst>
          </p:cNvPr>
          <p:cNvSpPr/>
          <p:nvPr/>
        </p:nvSpPr>
        <p:spPr>
          <a:xfrm>
            <a:off x="29529740" y="28332762"/>
            <a:ext cx="12227862" cy="2858445"/>
          </a:xfrm>
          <a:prstGeom prst="roundRect">
            <a:avLst>
              <a:gd name="adj" fmla="val 16044"/>
            </a:avLst>
          </a:prstGeom>
          <a:noFill/>
          <a:ln w="127000">
            <a:solidFill>
              <a:srgbClr val="003E7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B569C8-903A-9345-93E1-ADCFAFE03A5F}"/>
              </a:ext>
            </a:extLst>
          </p:cNvPr>
          <p:cNvSpPr txBox="1"/>
          <p:nvPr/>
        </p:nvSpPr>
        <p:spPr>
          <a:xfrm>
            <a:off x="30533788" y="29180058"/>
            <a:ext cx="105962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porro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 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3" name="Rounded Rectangle 33">
            <a:extLst>
              <a:ext uri="{FF2B5EF4-FFF2-40B4-BE49-F238E27FC236}">
                <a16:creationId xmlns:a16="http://schemas.microsoft.com/office/drawing/2014/main" id="{5779A7DD-2AB6-05CF-650D-78BD9BE69214}"/>
              </a:ext>
            </a:extLst>
          </p:cNvPr>
          <p:cNvSpPr/>
          <p:nvPr/>
        </p:nvSpPr>
        <p:spPr>
          <a:xfrm>
            <a:off x="30982838" y="27774885"/>
            <a:ext cx="9393382" cy="1288786"/>
          </a:xfrm>
          <a:prstGeom prst="roundRect">
            <a:avLst/>
          </a:prstGeom>
          <a:solidFill>
            <a:srgbClr val="003E7E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FFD200"/>
                </a:solidFill>
                <a:latin typeface="Poppins SemiBold" pitchFamily="2" charset="77"/>
                <a:cs typeface="Poppins SemiBold" pitchFamily="2" charset="77"/>
              </a:rPr>
              <a:t>Acknowledgements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8436FDD-45A6-E623-4975-1FE383C245BB}"/>
              </a:ext>
            </a:extLst>
          </p:cNvPr>
          <p:cNvSpPr txBox="1"/>
          <p:nvPr/>
        </p:nvSpPr>
        <p:spPr>
          <a:xfrm>
            <a:off x="2133602" y="2787233"/>
            <a:ext cx="20911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[AUTHORS] </a:t>
            </a:r>
            <a:r>
              <a:rPr lang="en-US" sz="36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Firstname</a:t>
            </a:r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Lastname¹, </a:t>
            </a:r>
            <a:r>
              <a:rPr lang="en-US" sz="36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Firstname</a:t>
            </a:r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Lastname², </a:t>
            </a:r>
            <a:r>
              <a:rPr lang="en-US" sz="36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Firstname</a:t>
            </a:r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Lastname³</a:t>
            </a:r>
          </a:p>
        </p:txBody>
      </p:sp>
      <p:pic>
        <p:nvPicPr>
          <p:cNvPr id="15" name="Picture 14" descr="A black sign with white text&#10;&#10;Description automatically generated">
            <a:extLst>
              <a:ext uri="{FF2B5EF4-FFF2-40B4-BE49-F238E27FC236}">
                <a16:creationId xmlns:a16="http://schemas.microsoft.com/office/drawing/2014/main" id="{B41A5FDE-46DB-BA1E-B9B1-5B33EF44AC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5261" y="1191581"/>
            <a:ext cx="14792339" cy="383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2387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2B10CE6-E753-7558-58C6-6E005810481C}"/>
              </a:ext>
            </a:extLst>
          </p:cNvPr>
          <p:cNvSpPr/>
          <p:nvPr/>
        </p:nvSpPr>
        <p:spPr>
          <a:xfrm>
            <a:off x="2133603" y="6831108"/>
            <a:ext cx="9287432" cy="7848947"/>
          </a:xfrm>
          <a:prstGeom prst="roundRect">
            <a:avLst>
              <a:gd name="adj" fmla="val 8602"/>
            </a:avLst>
          </a:prstGeom>
          <a:noFill/>
          <a:ln w="127000">
            <a:solidFill>
              <a:srgbClr val="3BB2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D45EC84-7796-B141-0402-F3E14AEE4307}"/>
              </a:ext>
            </a:extLst>
          </p:cNvPr>
          <p:cNvSpPr/>
          <p:nvPr/>
        </p:nvSpPr>
        <p:spPr>
          <a:xfrm>
            <a:off x="2133603" y="16082683"/>
            <a:ext cx="9287432" cy="4625789"/>
          </a:xfrm>
          <a:prstGeom prst="roundRect">
            <a:avLst>
              <a:gd name="adj" fmla="val 15907"/>
            </a:avLst>
          </a:prstGeom>
          <a:noFill/>
          <a:ln w="127000">
            <a:solidFill>
              <a:srgbClr val="3BB2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46992FA-CE0C-7E03-E1A7-2DB473CFD560}"/>
              </a:ext>
            </a:extLst>
          </p:cNvPr>
          <p:cNvSpPr/>
          <p:nvPr/>
        </p:nvSpPr>
        <p:spPr>
          <a:xfrm>
            <a:off x="2133603" y="22111100"/>
            <a:ext cx="9287432" cy="9080102"/>
          </a:xfrm>
          <a:prstGeom prst="roundRect">
            <a:avLst>
              <a:gd name="adj" fmla="val 9695"/>
            </a:avLst>
          </a:prstGeom>
          <a:noFill/>
          <a:ln w="127000">
            <a:solidFill>
              <a:srgbClr val="3BB2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C559C57-E147-472B-264C-D7057E2AD505}"/>
              </a:ext>
            </a:extLst>
          </p:cNvPr>
          <p:cNvSpPr/>
          <p:nvPr/>
        </p:nvSpPr>
        <p:spPr>
          <a:xfrm>
            <a:off x="12272684" y="6831108"/>
            <a:ext cx="18640936" cy="24360093"/>
          </a:xfrm>
          <a:prstGeom prst="roundRect">
            <a:avLst>
              <a:gd name="adj" fmla="val 4215"/>
            </a:avLst>
          </a:prstGeom>
          <a:noFill/>
          <a:ln w="127000">
            <a:solidFill>
              <a:srgbClr val="3BB2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CCF3D43-60D7-0CBD-8EBD-43AB167F474E}"/>
              </a:ext>
            </a:extLst>
          </p:cNvPr>
          <p:cNvSpPr/>
          <p:nvPr/>
        </p:nvSpPr>
        <p:spPr>
          <a:xfrm>
            <a:off x="31618517" y="6769620"/>
            <a:ext cx="10174943" cy="17319810"/>
          </a:xfrm>
          <a:prstGeom prst="roundRect">
            <a:avLst>
              <a:gd name="adj" fmla="val 7335"/>
            </a:avLst>
          </a:prstGeom>
          <a:noFill/>
          <a:ln w="127000">
            <a:solidFill>
              <a:srgbClr val="3BB2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DCCAEBB-640A-162D-83B6-972E9757D148}"/>
              </a:ext>
            </a:extLst>
          </p:cNvPr>
          <p:cNvSpPr/>
          <p:nvPr/>
        </p:nvSpPr>
        <p:spPr>
          <a:xfrm>
            <a:off x="31618517" y="25486294"/>
            <a:ext cx="10174943" cy="5643418"/>
          </a:xfrm>
          <a:prstGeom prst="roundRect">
            <a:avLst>
              <a:gd name="adj" fmla="val 12305"/>
            </a:avLst>
          </a:prstGeom>
          <a:noFill/>
          <a:ln w="127000">
            <a:solidFill>
              <a:srgbClr val="3BB2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377472-A82F-F704-E1F6-E595353BBD09}"/>
              </a:ext>
            </a:extLst>
          </p:cNvPr>
          <p:cNvSpPr/>
          <p:nvPr/>
        </p:nvSpPr>
        <p:spPr>
          <a:xfrm>
            <a:off x="3893351" y="6165092"/>
            <a:ext cx="6168926" cy="1288786"/>
          </a:xfrm>
          <a:prstGeom prst="roundRect">
            <a:avLst/>
          </a:prstGeom>
          <a:solidFill>
            <a:srgbClr val="3BB2F1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Introduction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40E7C0-C92A-3352-DA75-A09B7E90288E}"/>
              </a:ext>
            </a:extLst>
          </p:cNvPr>
          <p:cNvSpPr txBox="1"/>
          <p:nvPr/>
        </p:nvSpPr>
        <p:spPr>
          <a:xfrm>
            <a:off x="2787445" y="7922822"/>
            <a:ext cx="80482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volorioraes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alit,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plitati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onemporro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entorio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rumendi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simenimus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mossimus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officit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officae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optae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Ut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sitiandi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arum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ipicien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debisimus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abor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alis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as senet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quibus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aliam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apienda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CF48A2-F34E-9A72-A0FA-3F59F0CF65D6}"/>
              </a:ext>
            </a:extLst>
          </p:cNvPr>
          <p:cNvSpPr txBox="1"/>
          <p:nvPr/>
        </p:nvSpPr>
        <p:spPr>
          <a:xfrm>
            <a:off x="2753219" y="17225961"/>
            <a:ext cx="8048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C0ACC9-F10F-31E4-C376-4B3DA766AD17}"/>
              </a:ext>
            </a:extLst>
          </p:cNvPr>
          <p:cNvSpPr txBox="1"/>
          <p:nvPr/>
        </p:nvSpPr>
        <p:spPr>
          <a:xfrm>
            <a:off x="2862345" y="23239086"/>
            <a:ext cx="8048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DEE945-B605-0536-7EBF-8F279E2128A9}"/>
              </a:ext>
            </a:extLst>
          </p:cNvPr>
          <p:cNvSpPr/>
          <p:nvPr/>
        </p:nvSpPr>
        <p:spPr>
          <a:xfrm>
            <a:off x="2862344" y="25547783"/>
            <a:ext cx="7898402" cy="49260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6D520F-B340-B704-261E-A98B9990292B}"/>
              </a:ext>
            </a:extLst>
          </p:cNvPr>
          <p:cNvSpPr txBox="1"/>
          <p:nvPr/>
        </p:nvSpPr>
        <p:spPr>
          <a:xfrm>
            <a:off x="32299158" y="16478736"/>
            <a:ext cx="8882789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volorioraes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alit,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plitati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onemporro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entorio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rumendi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simenimus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mossimus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officit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officae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optae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Ut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sitiandi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arum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ipicien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debisimus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verepe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sectis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incto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delectet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eaque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ndanimus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sin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rem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maximillut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hari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enduci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corecta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alicimp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oriaeperum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iusaeped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DFDC60-8F36-CDC1-E0C9-4D4DC4EFBBAD}"/>
              </a:ext>
            </a:extLst>
          </p:cNvPr>
          <p:cNvSpPr/>
          <p:nvPr/>
        </p:nvSpPr>
        <p:spPr>
          <a:xfrm>
            <a:off x="32299158" y="7881479"/>
            <a:ext cx="8817287" cy="81696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42A2EB-9699-4D7D-21EF-016030384447}"/>
              </a:ext>
            </a:extLst>
          </p:cNvPr>
          <p:cNvSpPr txBox="1"/>
          <p:nvPr/>
        </p:nvSpPr>
        <p:spPr>
          <a:xfrm>
            <a:off x="32299158" y="26445802"/>
            <a:ext cx="898829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As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verepe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sectis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incto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delectet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eaque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ndanimus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sin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rem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maximillut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hari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enduci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9DC3FF0-A1CF-D641-0420-B5AA05278C77}"/>
              </a:ext>
            </a:extLst>
          </p:cNvPr>
          <p:cNvSpPr/>
          <p:nvPr/>
        </p:nvSpPr>
        <p:spPr>
          <a:xfrm>
            <a:off x="13180783" y="7881479"/>
            <a:ext cx="16748232" cy="8052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C50BAB-62FF-F601-FFDE-C9DB10CB60D1}"/>
              </a:ext>
            </a:extLst>
          </p:cNvPr>
          <p:cNvSpPr/>
          <p:nvPr/>
        </p:nvSpPr>
        <p:spPr>
          <a:xfrm>
            <a:off x="13180785" y="25547782"/>
            <a:ext cx="16748232" cy="46463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B3CEE85-90F2-9079-AC50-18A8516D11A9}"/>
              </a:ext>
            </a:extLst>
          </p:cNvPr>
          <p:cNvSpPr txBox="1"/>
          <p:nvPr/>
        </p:nvSpPr>
        <p:spPr>
          <a:xfrm>
            <a:off x="13236345" y="21402632"/>
            <a:ext cx="16692671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As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verepe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sectis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incto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delectet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eaque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ndanimus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sin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rem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maximillut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hari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enduci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volorioraes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alit,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plitati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onemporro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entorio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rumendi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simenimus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mossimus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3F2EDB06-6989-574E-DEAE-13F5BBC8071F}"/>
              </a:ext>
            </a:extLst>
          </p:cNvPr>
          <p:cNvSpPr/>
          <p:nvPr/>
        </p:nvSpPr>
        <p:spPr>
          <a:xfrm>
            <a:off x="3692854" y="15453582"/>
            <a:ext cx="6168926" cy="1288786"/>
          </a:xfrm>
          <a:prstGeom prst="roundRect">
            <a:avLst/>
          </a:prstGeom>
          <a:solidFill>
            <a:srgbClr val="3BB2F1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Objective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07752509-4CAE-6032-9A40-D34EBEE56C3F}"/>
              </a:ext>
            </a:extLst>
          </p:cNvPr>
          <p:cNvSpPr/>
          <p:nvPr/>
        </p:nvSpPr>
        <p:spPr>
          <a:xfrm>
            <a:off x="2828118" y="21466706"/>
            <a:ext cx="7898401" cy="1288786"/>
          </a:xfrm>
          <a:prstGeom prst="roundRect">
            <a:avLst/>
          </a:prstGeom>
          <a:solidFill>
            <a:srgbClr val="3BB2F1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Materials and Methods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78350B74-D811-2006-0E24-69DDC2B4FE5D}"/>
              </a:ext>
            </a:extLst>
          </p:cNvPr>
          <p:cNvSpPr/>
          <p:nvPr/>
        </p:nvSpPr>
        <p:spPr>
          <a:xfrm>
            <a:off x="17532140" y="6165092"/>
            <a:ext cx="8122025" cy="1288786"/>
          </a:xfrm>
          <a:prstGeom prst="roundRect">
            <a:avLst/>
          </a:prstGeom>
          <a:solidFill>
            <a:srgbClr val="3BB2F1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Figures and Results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6F0874D9-DA9E-B49E-BB8A-C67B40DE5E30}"/>
              </a:ext>
            </a:extLst>
          </p:cNvPr>
          <p:cNvSpPr/>
          <p:nvPr/>
        </p:nvSpPr>
        <p:spPr>
          <a:xfrm>
            <a:off x="32117717" y="6165092"/>
            <a:ext cx="9351176" cy="1288786"/>
          </a:xfrm>
          <a:prstGeom prst="roundRect">
            <a:avLst/>
          </a:prstGeom>
          <a:solidFill>
            <a:srgbClr val="3BB2F1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Discussion and Conclusion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EAFC66D3-3554-131D-2F60-8BDB4466A011}"/>
              </a:ext>
            </a:extLst>
          </p:cNvPr>
          <p:cNvSpPr/>
          <p:nvPr/>
        </p:nvSpPr>
        <p:spPr>
          <a:xfrm>
            <a:off x="33316996" y="24903148"/>
            <a:ext cx="6952617" cy="1288786"/>
          </a:xfrm>
          <a:prstGeom prst="roundRect">
            <a:avLst/>
          </a:prstGeom>
          <a:solidFill>
            <a:srgbClr val="3BB2F1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Acknowledgements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E96E90-E451-D835-6511-2CCAFE0643C3}"/>
              </a:ext>
            </a:extLst>
          </p:cNvPr>
          <p:cNvSpPr/>
          <p:nvPr/>
        </p:nvSpPr>
        <p:spPr>
          <a:xfrm>
            <a:off x="13180784" y="16459201"/>
            <a:ext cx="5517026" cy="457797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A48F670-603A-EB6A-5021-07B3C39B2B13}"/>
              </a:ext>
            </a:extLst>
          </p:cNvPr>
          <p:cNvSpPr/>
          <p:nvPr/>
        </p:nvSpPr>
        <p:spPr>
          <a:xfrm>
            <a:off x="19063904" y="16459201"/>
            <a:ext cx="5058490" cy="457797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984D16-C7DE-1CA7-83FC-F07A1350033A}"/>
              </a:ext>
            </a:extLst>
          </p:cNvPr>
          <p:cNvSpPr/>
          <p:nvPr/>
        </p:nvSpPr>
        <p:spPr>
          <a:xfrm>
            <a:off x="24532607" y="16459201"/>
            <a:ext cx="5396408" cy="457797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836659-85C4-37A9-82B6-F7DAE96BE254}"/>
              </a:ext>
            </a:extLst>
          </p:cNvPr>
          <p:cNvSpPr txBox="1"/>
          <p:nvPr/>
        </p:nvSpPr>
        <p:spPr>
          <a:xfrm>
            <a:off x="2032000" y="1404473"/>
            <a:ext cx="20828000" cy="1246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1" dirty="0">
                <a:solidFill>
                  <a:srgbClr val="003E7E"/>
                </a:solidFill>
                <a:latin typeface="Poppins ExtraBold" pitchFamily="2" charset="77"/>
              </a:rPr>
              <a:t>Title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4C700C4-3B26-E724-951E-B6D709F59A7E}"/>
              </a:ext>
            </a:extLst>
          </p:cNvPr>
          <p:cNvSpPr txBox="1"/>
          <p:nvPr/>
        </p:nvSpPr>
        <p:spPr>
          <a:xfrm>
            <a:off x="2133602" y="3805130"/>
            <a:ext cx="20911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[DEPT./SCHOOL LINE] ¹Department of Integrative Biology, ²Department of Chemistry, College of Natural Sciences, The University of Texas, ³Suchandsuch Research Institute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C85E4F4-8BED-8C1D-FF61-691CC638C113}"/>
              </a:ext>
            </a:extLst>
          </p:cNvPr>
          <p:cNvSpPr txBox="1"/>
          <p:nvPr/>
        </p:nvSpPr>
        <p:spPr>
          <a:xfrm>
            <a:off x="2133602" y="2787233"/>
            <a:ext cx="20911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[AUTHORS] </a:t>
            </a:r>
            <a:r>
              <a:rPr lang="en-US" sz="36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Firstname</a:t>
            </a:r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Lastname¹, </a:t>
            </a:r>
            <a:r>
              <a:rPr lang="en-US" sz="36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Firstname</a:t>
            </a:r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Lastname², </a:t>
            </a:r>
            <a:r>
              <a:rPr lang="en-US" sz="36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Firstname</a:t>
            </a:r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Lastname³</a:t>
            </a:r>
          </a:p>
        </p:txBody>
      </p:sp>
      <p:pic>
        <p:nvPicPr>
          <p:cNvPr id="18" name="Picture 17" descr="A black sign with white text&#10;&#10;Description automatically generated">
            <a:extLst>
              <a:ext uri="{FF2B5EF4-FFF2-40B4-BE49-F238E27FC236}">
                <a16:creationId xmlns:a16="http://schemas.microsoft.com/office/drawing/2014/main" id="{9DE887DE-E5C7-136A-52E3-067C16191D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5261" y="1191581"/>
            <a:ext cx="14792339" cy="383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662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2B10CE6-E753-7558-58C6-6E005810481C}"/>
              </a:ext>
            </a:extLst>
          </p:cNvPr>
          <p:cNvSpPr/>
          <p:nvPr/>
        </p:nvSpPr>
        <p:spPr>
          <a:xfrm>
            <a:off x="1934817" y="6831108"/>
            <a:ext cx="8846283" cy="18357176"/>
          </a:xfrm>
          <a:prstGeom prst="roundRect">
            <a:avLst>
              <a:gd name="adj" fmla="val 7126"/>
            </a:avLst>
          </a:prstGeom>
          <a:noFill/>
          <a:ln w="127000">
            <a:solidFill>
              <a:srgbClr val="FFD2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D45EC84-7796-B141-0402-F3E14AEE4307}"/>
              </a:ext>
            </a:extLst>
          </p:cNvPr>
          <p:cNvSpPr/>
          <p:nvPr/>
        </p:nvSpPr>
        <p:spPr>
          <a:xfrm>
            <a:off x="1934818" y="26415859"/>
            <a:ext cx="8862783" cy="4625789"/>
          </a:xfrm>
          <a:prstGeom prst="roundRect">
            <a:avLst>
              <a:gd name="adj" fmla="val 12105"/>
            </a:avLst>
          </a:prstGeom>
          <a:noFill/>
          <a:ln w="127000">
            <a:solidFill>
              <a:srgbClr val="FFD2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46992FA-CE0C-7E03-E1A7-2DB473CFD560}"/>
              </a:ext>
            </a:extLst>
          </p:cNvPr>
          <p:cNvSpPr/>
          <p:nvPr/>
        </p:nvSpPr>
        <p:spPr>
          <a:xfrm>
            <a:off x="11545583" y="12429220"/>
            <a:ext cx="10200342" cy="18700493"/>
          </a:xfrm>
          <a:prstGeom prst="roundRect">
            <a:avLst>
              <a:gd name="adj" fmla="val 9082"/>
            </a:avLst>
          </a:prstGeom>
          <a:noFill/>
          <a:ln w="127000">
            <a:solidFill>
              <a:srgbClr val="FFD2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C559C57-E147-472B-264C-D7057E2AD505}"/>
              </a:ext>
            </a:extLst>
          </p:cNvPr>
          <p:cNvSpPr/>
          <p:nvPr/>
        </p:nvSpPr>
        <p:spPr>
          <a:xfrm>
            <a:off x="11579291" y="6831109"/>
            <a:ext cx="21291197" cy="4577971"/>
          </a:xfrm>
          <a:prstGeom prst="roundRect">
            <a:avLst>
              <a:gd name="adj" fmla="val 15899"/>
            </a:avLst>
          </a:prstGeom>
          <a:noFill/>
          <a:ln w="127000">
            <a:solidFill>
              <a:srgbClr val="FFD2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CCF3D43-60D7-0CBD-8EBD-43AB167F474E}"/>
              </a:ext>
            </a:extLst>
          </p:cNvPr>
          <p:cNvSpPr/>
          <p:nvPr/>
        </p:nvSpPr>
        <p:spPr>
          <a:xfrm>
            <a:off x="33566787" y="6769620"/>
            <a:ext cx="8862784" cy="17319810"/>
          </a:xfrm>
          <a:prstGeom prst="roundRect">
            <a:avLst>
              <a:gd name="adj" fmla="val 8334"/>
            </a:avLst>
          </a:prstGeom>
          <a:noFill/>
          <a:ln w="127000">
            <a:solidFill>
              <a:srgbClr val="FFD2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DCCAEBB-640A-162D-83B6-972E9757D148}"/>
              </a:ext>
            </a:extLst>
          </p:cNvPr>
          <p:cNvSpPr/>
          <p:nvPr/>
        </p:nvSpPr>
        <p:spPr>
          <a:xfrm>
            <a:off x="33566787" y="25486294"/>
            <a:ext cx="8862784" cy="5643418"/>
          </a:xfrm>
          <a:prstGeom prst="roundRect">
            <a:avLst>
              <a:gd name="adj" fmla="val 13551"/>
            </a:avLst>
          </a:prstGeom>
          <a:noFill/>
          <a:ln w="127000">
            <a:solidFill>
              <a:srgbClr val="FFD2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377472-A82F-F704-E1F6-E595353BBD09}"/>
              </a:ext>
            </a:extLst>
          </p:cNvPr>
          <p:cNvSpPr/>
          <p:nvPr/>
        </p:nvSpPr>
        <p:spPr>
          <a:xfrm>
            <a:off x="3250603" y="6165092"/>
            <a:ext cx="6168926" cy="1288786"/>
          </a:xfrm>
          <a:prstGeom prst="roundRect">
            <a:avLst/>
          </a:prstGeom>
          <a:solidFill>
            <a:srgbClr val="FFD200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Introduction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40E7C0-C92A-3352-DA75-A09B7E90288E}"/>
              </a:ext>
            </a:extLst>
          </p:cNvPr>
          <p:cNvSpPr txBox="1"/>
          <p:nvPr/>
        </p:nvSpPr>
        <p:spPr>
          <a:xfrm>
            <a:off x="2588660" y="7922822"/>
            <a:ext cx="7596293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volorioraes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alit,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plitati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onemporro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entorio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rumendi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simenimus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mossimus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officit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officae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optae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Ut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sitiandi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arum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ipicien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debisimus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abor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alis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as senet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quibus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aliam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apienda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verepe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sectis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incto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delectet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eaque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ndanimus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sin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rem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maximillut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hari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enduci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corecta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alicimp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oriaeperum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iusaeped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CF48A2-F34E-9A72-A0FA-3F59F0CF65D6}"/>
              </a:ext>
            </a:extLst>
          </p:cNvPr>
          <p:cNvSpPr txBox="1"/>
          <p:nvPr/>
        </p:nvSpPr>
        <p:spPr>
          <a:xfrm>
            <a:off x="2385720" y="27568002"/>
            <a:ext cx="79609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6D520F-B340-B704-261E-A98B9990292B}"/>
              </a:ext>
            </a:extLst>
          </p:cNvPr>
          <p:cNvSpPr txBox="1"/>
          <p:nvPr/>
        </p:nvSpPr>
        <p:spPr>
          <a:xfrm>
            <a:off x="34254340" y="16478736"/>
            <a:ext cx="7669225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volorioraes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alit,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plitati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onemporro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entorio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rumendi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simenimus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verepe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sectis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incto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delectet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eaque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ndanimus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sin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rem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maximillut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hari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enduci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corecta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alicimp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oriaeperum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iusaeped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DFDC60-8F36-CDC1-E0C9-4D4DC4EFBBAD}"/>
              </a:ext>
            </a:extLst>
          </p:cNvPr>
          <p:cNvSpPr/>
          <p:nvPr/>
        </p:nvSpPr>
        <p:spPr>
          <a:xfrm>
            <a:off x="34254339" y="7881479"/>
            <a:ext cx="7603725" cy="816965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42A2EB-9699-4D7D-21EF-016030384447}"/>
              </a:ext>
            </a:extLst>
          </p:cNvPr>
          <p:cNvSpPr txBox="1"/>
          <p:nvPr/>
        </p:nvSpPr>
        <p:spPr>
          <a:xfrm>
            <a:off x="34293067" y="26445801"/>
            <a:ext cx="710633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As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verepe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sectis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incto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delectet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9DC3FF0-A1CF-D641-0420-B5AA05278C77}"/>
              </a:ext>
            </a:extLst>
          </p:cNvPr>
          <p:cNvSpPr/>
          <p:nvPr/>
        </p:nvSpPr>
        <p:spPr>
          <a:xfrm>
            <a:off x="12312298" y="7881479"/>
            <a:ext cx="19906472" cy="301684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C50BAB-62FF-F601-FFDE-C9DB10CB60D1}"/>
              </a:ext>
            </a:extLst>
          </p:cNvPr>
          <p:cNvSpPr/>
          <p:nvPr/>
        </p:nvSpPr>
        <p:spPr>
          <a:xfrm>
            <a:off x="12312297" y="16572575"/>
            <a:ext cx="8863353" cy="41583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B3CEE85-90F2-9079-AC50-18A8516D11A9}"/>
              </a:ext>
            </a:extLst>
          </p:cNvPr>
          <p:cNvSpPr txBox="1"/>
          <p:nvPr/>
        </p:nvSpPr>
        <p:spPr>
          <a:xfrm>
            <a:off x="12411634" y="13941890"/>
            <a:ext cx="894674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volorioraes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alit,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plitati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onemporro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entorio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rumendi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simenimus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mossimus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3F2EDB06-6989-574E-DEAE-13F5BBC8071F}"/>
              </a:ext>
            </a:extLst>
          </p:cNvPr>
          <p:cNvSpPr/>
          <p:nvPr/>
        </p:nvSpPr>
        <p:spPr>
          <a:xfrm>
            <a:off x="3250603" y="25801407"/>
            <a:ext cx="6168926" cy="1288786"/>
          </a:xfrm>
          <a:prstGeom prst="roundRect">
            <a:avLst/>
          </a:prstGeom>
          <a:solidFill>
            <a:srgbClr val="FFD200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Objective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78350B74-D811-2006-0E24-69DDC2B4FE5D}"/>
              </a:ext>
            </a:extLst>
          </p:cNvPr>
          <p:cNvSpPr/>
          <p:nvPr/>
        </p:nvSpPr>
        <p:spPr>
          <a:xfrm>
            <a:off x="18168252" y="6165092"/>
            <a:ext cx="8122025" cy="1288786"/>
          </a:xfrm>
          <a:prstGeom prst="roundRect">
            <a:avLst/>
          </a:prstGeom>
          <a:solidFill>
            <a:srgbClr val="FFD200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Materials and Methods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6F0874D9-DA9E-B49E-BB8A-C67B40DE5E30}"/>
              </a:ext>
            </a:extLst>
          </p:cNvPr>
          <p:cNvSpPr/>
          <p:nvPr/>
        </p:nvSpPr>
        <p:spPr>
          <a:xfrm>
            <a:off x="33362061" y="6165092"/>
            <a:ext cx="9272237" cy="1288786"/>
          </a:xfrm>
          <a:prstGeom prst="roundRect">
            <a:avLst/>
          </a:prstGeom>
          <a:solidFill>
            <a:srgbClr val="FFD200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Discussion and Conclusion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EAFC66D3-3554-131D-2F60-8BDB4466A011}"/>
              </a:ext>
            </a:extLst>
          </p:cNvPr>
          <p:cNvSpPr/>
          <p:nvPr/>
        </p:nvSpPr>
        <p:spPr>
          <a:xfrm>
            <a:off x="34531989" y="24859996"/>
            <a:ext cx="6932381" cy="1288786"/>
          </a:xfrm>
          <a:prstGeom prst="roundRect">
            <a:avLst/>
          </a:prstGeom>
          <a:solidFill>
            <a:srgbClr val="FFD200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Acknowledgements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984D16-C7DE-1CA7-83FC-F07A1350033A}"/>
              </a:ext>
            </a:extLst>
          </p:cNvPr>
          <p:cNvSpPr/>
          <p:nvPr/>
        </p:nvSpPr>
        <p:spPr>
          <a:xfrm>
            <a:off x="23389498" y="13960120"/>
            <a:ext cx="8829272" cy="677082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2566E8A9-EEAE-7D31-3151-00AC8402CBE2}"/>
              </a:ext>
            </a:extLst>
          </p:cNvPr>
          <p:cNvSpPr/>
          <p:nvPr/>
        </p:nvSpPr>
        <p:spPr>
          <a:xfrm>
            <a:off x="12906213" y="11836681"/>
            <a:ext cx="7479083" cy="1288786"/>
          </a:xfrm>
          <a:prstGeom prst="roundRect">
            <a:avLst/>
          </a:prstGeom>
          <a:solidFill>
            <a:srgbClr val="FFD200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Figures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37A4E4B9-EC91-66FF-72BC-A290EB22240D}"/>
              </a:ext>
            </a:extLst>
          </p:cNvPr>
          <p:cNvSpPr/>
          <p:nvPr/>
        </p:nvSpPr>
        <p:spPr>
          <a:xfrm>
            <a:off x="22695546" y="12429220"/>
            <a:ext cx="10174943" cy="18700491"/>
          </a:xfrm>
          <a:prstGeom prst="roundRect">
            <a:avLst>
              <a:gd name="adj" fmla="val 6989"/>
            </a:avLst>
          </a:prstGeom>
          <a:noFill/>
          <a:ln w="127000">
            <a:solidFill>
              <a:srgbClr val="FFD2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04B9CA0-58CB-15EE-E89C-6490C5378427}"/>
              </a:ext>
            </a:extLst>
          </p:cNvPr>
          <p:cNvSpPr/>
          <p:nvPr/>
        </p:nvSpPr>
        <p:spPr>
          <a:xfrm>
            <a:off x="2642642" y="16478737"/>
            <a:ext cx="7542311" cy="785837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8BDC033-E80A-4EB6-F4EB-B40617D9934A}"/>
              </a:ext>
            </a:extLst>
          </p:cNvPr>
          <p:cNvSpPr/>
          <p:nvPr/>
        </p:nvSpPr>
        <p:spPr>
          <a:xfrm>
            <a:off x="12312297" y="21151379"/>
            <a:ext cx="8863353" cy="41583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E2C7673-66F2-C6A9-28D9-6EE0B09A2F14}"/>
              </a:ext>
            </a:extLst>
          </p:cNvPr>
          <p:cNvSpPr/>
          <p:nvPr/>
        </p:nvSpPr>
        <p:spPr>
          <a:xfrm>
            <a:off x="12312297" y="25729479"/>
            <a:ext cx="8863353" cy="415836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ABF6D52C-F150-A733-84F8-98A491A56B06}"/>
              </a:ext>
            </a:extLst>
          </p:cNvPr>
          <p:cNvSpPr/>
          <p:nvPr/>
        </p:nvSpPr>
        <p:spPr>
          <a:xfrm>
            <a:off x="23916815" y="11784826"/>
            <a:ext cx="7479083" cy="1288786"/>
          </a:xfrm>
          <a:prstGeom prst="roundRect">
            <a:avLst/>
          </a:prstGeom>
          <a:solidFill>
            <a:srgbClr val="FFD200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Results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3871CE7-3147-5FC0-4A2E-DED0327EFD80}"/>
              </a:ext>
            </a:extLst>
          </p:cNvPr>
          <p:cNvSpPr txBox="1"/>
          <p:nvPr/>
        </p:nvSpPr>
        <p:spPr>
          <a:xfrm>
            <a:off x="23366828" y="21333213"/>
            <a:ext cx="8995834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volorioraes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alit,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plitati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onemporro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entorio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rumendi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simenimus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mossimus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officit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officae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optae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Ut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sitiandi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arum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ipicien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debisimus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verepe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sectis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incto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delectet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eaque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ndanimus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sin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rem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maximillut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hari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enduci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corecta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alicimp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oriaeperum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iusaeped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As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verepe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sectis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incto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delectet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251851-00CF-4A5E-3F73-E3103BEEC45D}"/>
              </a:ext>
            </a:extLst>
          </p:cNvPr>
          <p:cNvSpPr txBox="1"/>
          <p:nvPr/>
        </p:nvSpPr>
        <p:spPr>
          <a:xfrm>
            <a:off x="2032000" y="1404473"/>
            <a:ext cx="20828000" cy="1246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1" dirty="0">
                <a:solidFill>
                  <a:srgbClr val="003E7E"/>
                </a:solidFill>
                <a:latin typeface="Poppins ExtraBold" pitchFamily="2" charset="77"/>
              </a:rPr>
              <a:t>Title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98EDDB-71ED-B487-9A9F-DB344DE9FCA5}"/>
              </a:ext>
            </a:extLst>
          </p:cNvPr>
          <p:cNvSpPr txBox="1"/>
          <p:nvPr/>
        </p:nvSpPr>
        <p:spPr>
          <a:xfrm>
            <a:off x="2133602" y="3805130"/>
            <a:ext cx="20911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[DEPT./SCHOOL LINE] ¹Department of Integrative Biology, ²Department of Chemistry, College of Natural Sciences, The University of Texas, ³Suchandsuch Research Institute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E39A5F-B051-C038-2652-2A04DD305563}"/>
              </a:ext>
            </a:extLst>
          </p:cNvPr>
          <p:cNvSpPr txBox="1"/>
          <p:nvPr/>
        </p:nvSpPr>
        <p:spPr>
          <a:xfrm>
            <a:off x="2133602" y="2787233"/>
            <a:ext cx="20911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[AUTHORS] </a:t>
            </a:r>
            <a:r>
              <a:rPr lang="en-US" sz="36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Firstname</a:t>
            </a:r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Lastname¹, </a:t>
            </a:r>
            <a:r>
              <a:rPr lang="en-US" sz="36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Firstname</a:t>
            </a:r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Lastname², </a:t>
            </a:r>
            <a:r>
              <a:rPr lang="en-US" sz="36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Firstname</a:t>
            </a:r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Lastname³</a:t>
            </a:r>
          </a:p>
        </p:txBody>
      </p:sp>
      <p:pic>
        <p:nvPicPr>
          <p:cNvPr id="18" name="Picture 17" descr="A black sign with white text&#10;&#10;Description automatically generated">
            <a:extLst>
              <a:ext uri="{FF2B5EF4-FFF2-40B4-BE49-F238E27FC236}">
                <a16:creationId xmlns:a16="http://schemas.microsoft.com/office/drawing/2014/main" id="{51BB596E-383E-8806-27EC-85ABCA95E5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5261" y="1191581"/>
            <a:ext cx="14792339" cy="383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832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32B10CE6-E753-7558-58C6-6E005810481C}"/>
              </a:ext>
            </a:extLst>
          </p:cNvPr>
          <p:cNvSpPr/>
          <p:nvPr/>
        </p:nvSpPr>
        <p:spPr>
          <a:xfrm>
            <a:off x="2133603" y="6831108"/>
            <a:ext cx="9287432" cy="7848947"/>
          </a:xfrm>
          <a:prstGeom prst="roundRect">
            <a:avLst>
              <a:gd name="adj" fmla="val 9050"/>
            </a:avLst>
          </a:prstGeom>
          <a:noFill/>
          <a:ln w="127000">
            <a:solidFill>
              <a:srgbClr val="3BB2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D45EC84-7796-B141-0402-F3E14AEE4307}"/>
              </a:ext>
            </a:extLst>
          </p:cNvPr>
          <p:cNvSpPr/>
          <p:nvPr/>
        </p:nvSpPr>
        <p:spPr>
          <a:xfrm>
            <a:off x="2133603" y="16082683"/>
            <a:ext cx="9287432" cy="4625789"/>
          </a:xfrm>
          <a:prstGeom prst="roundRect">
            <a:avLst>
              <a:gd name="adj" fmla="val 15907"/>
            </a:avLst>
          </a:prstGeom>
          <a:noFill/>
          <a:ln w="127000">
            <a:solidFill>
              <a:srgbClr val="3BB2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46992FA-CE0C-7E03-E1A7-2DB473CFD560}"/>
              </a:ext>
            </a:extLst>
          </p:cNvPr>
          <p:cNvSpPr/>
          <p:nvPr/>
        </p:nvSpPr>
        <p:spPr>
          <a:xfrm>
            <a:off x="2133603" y="22111100"/>
            <a:ext cx="9287432" cy="9080102"/>
          </a:xfrm>
          <a:prstGeom prst="roundRect">
            <a:avLst>
              <a:gd name="adj" fmla="val 8533"/>
            </a:avLst>
          </a:prstGeom>
          <a:noFill/>
          <a:ln w="127000">
            <a:solidFill>
              <a:srgbClr val="3BB2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C559C57-E147-472B-264C-D7057E2AD505}"/>
              </a:ext>
            </a:extLst>
          </p:cNvPr>
          <p:cNvSpPr/>
          <p:nvPr/>
        </p:nvSpPr>
        <p:spPr>
          <a:xfrm>
            <a:off x="12272684" y="6831108"/>
            <a:ext cx="18640936" cy="24360093"/>
          </a:xfrm>
          <a:prstGeom prst="roundRect">
            <a:avLst>
              <a:gd name="adj" fmla="val 4781"/>
            </a:avLst>
          </a:prstGeom>
          <a:noFill/>
          <a:ln w="127000">
            <a:solidFill>
              <a:srgbClr val="3BB2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CCF3D43-60D7-0CBD-8EBD-43AB167F474E}"/>
              </a:ext>
            </a:extLst>
          </p:cNvPr>
          <p:cNvSpPr/>
          <p:nvPr/>
        </p:nvSpPr>
        <p:spPr>
          <a:xfrm>
            <a:off x="31618517" y="6769620"/>
            <a:ext cx="10174943" cy="17319810"/>
          </a:xfrm>
          <a:prstGeom prst="roundRect">
            <a:avLst>
              <a:gd name="adj" fmla="val 9408"/>
            </a:avLst>
          </a:prstGeom>
          <a:noFill/>
          <a:ln w="127000">
            <a:solidFill>
              <a:srgbClr val="3BB2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CDCCAEBB-640A-162D-83B6-972E9757D148}"/>
              </a:ext>
            </a:extLst>
          </p:cNvPr>
          <p:cNvSpPr/>
          <p:nvPr/>
        </p:nvSpPr>
        <p:spPr>
          <a:xfrm>
            <a:off x="31618517" y="25486294"/>
            <a:ext cx="10174943" cy="5643418"/>
          </a:xfrm>
          <a:prstGeom prst="roundRect">
            <a:avLst/>
          </a:prstGeom>
          <a:noFill/>
          <a:ln w="127000">
            <a:solidFill>
              <a:srgbClr val="3BB2F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C377472-A82F-F704-E1F6-E595353BBD09}"/>
              </a:ext>
            </a:extLst>
          </p:cNvPr>
          <p:cNvSpPr/>
          <p:nvPr/>
        </p:nvSpPr>
        <p:spPr>
          <a:xfrm>
            <a:off x="3893351" y="6165092"/>
            <a:ext cx="6168926" cy="1288786"/>
          </a:xfrm>
          <a:prstGeom prst="roundRect">
            <a:avLst/>
          </a:prstGeom>
          <a:solidFill>
            <a:srgbClr val="3BB2F1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Introduction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40E7C0-C92A-3352-DA75-A09B7E90288E}"/>
              </a:ext>
            </a:extLst>
          </p:cNvPr>
          <p:cNvSpPr txBox="1"/>
          <p:nvPr/>
        </p:nvSpPr>
        <p:spPr>
          <a:xfrm>
            <a:off x="2787445" y="7922822"/>
            <a:ext cx="80482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volorioraes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alit,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plitati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onemporro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entorio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rumendi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simenimus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mossimus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officit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officae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optae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Ut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sitiandi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arum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ipicien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debisimus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abor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alis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as senet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quibus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aliam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apienda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4CF48A2-F34E-9A72-A0FA-3F59F0CF65D6}"/>
              </a:ext>
            </a:extLst>
          </p:cNvPr>
          <p:cNvSpPr txBox="1"/>
          <p:nvPr/>
        </p:nvSpPr>
        <p:spPr>
          <a:xfrm>
            <a:off x="2753219" y="17225961"/>
            <a:ext cx="80482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C0ACC9-F10F-31E4-C376-4B3DA766AD17}"/>
              </a:ext>
            </a:extLst>
          </p:cNvPr>
          <p:cNvSpPr txBox="1"/>
          <p:nvPr/>
        </p:nvSpPr>
        <p:spPr>
          <a:xfrm>
            <a:off x="2862345" y="28523292"/>
            <a:ext cx="8048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7DEE945-B605-0536-7EBF-8F279E2128A9}"/>
              </a:ext>
            </a:extLst>
          </p:cNvPr>
          <p:cNvSpPr/>
          <p:nvPr/>
        </p:nvSpPr>
        <p:spPr>
          <a:xfrm>
            <a:off x="2862344" y="23182531"/>
            <a:ext cx="7898402" cy="49260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36D520F-B340-B704-261E-A98B9990292B}"/>
              </a:ext>
            </a:extLst>
          </p:cNvPr>
          <p:cNvSpPr txBox="1"/>
          <p:nvPr/>
        </p:nvSpPr>
        <p:spPr>
          <a:xfrm>
            <a:off x="32470166" y="16478736"/>
            <a:ext cx="8817287" cy="7109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volorioraes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alit,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plitati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onemporro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entorio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rumendi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simenimus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mossimus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officit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officae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optae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Ut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sitiandi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arum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ipicien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debisimus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verepe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sectis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incto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delectet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eaque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ndanimus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sin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rem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maximillut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hari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enduci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corecta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alicimp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oriaeperum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iusaeped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0DFDC60-8F36-CDC1-E0C9-4D4DC4EFBBAD}"/>
              </a:ext>
            </a:extLst>
          </p:cNvPr>
          <p:cNvSpPr/>
          <p:nvPr/>
        </p:nvSpPr>
        <p:spPr>
          <a:xfrm>
            <a:off x="32568778" y="7881479"/>
            <a:ext cx="8653174" cy="816965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42A2EB-9699-4D7D-21EF-016030384447}"/>
              </a:ext>
            </a:extLst>
          </p:cNvPr>
          <p:cNvSpPr txBox="1"/>
          <p:nvPr/>
        </p:nvSpPr>
        <p:spPr>
          <a:xfrm>
            <a:off x="32470166" y="26445800"/>
            <a:ext cx="881728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As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verepe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sectis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incto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delectet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eaque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ndanimus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sin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rem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maximillut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hari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enduci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9DC3FF0-A1CF-D641-0420-B5AA05278C77}"/>
              </a:ext>
            </a:extLst>
          </p:cNvPr>
          <p:cNvSpPr/>
          <p:nvPr/>
        </p:nvSpPr>
        <p:spPr>
          <a:xfrm>
            <a:off x="13639324" y="7881479"/>
            <a:ext cx="15907656" cy="805232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9C50BAB-62FF-F601-FFDE-C9DB10CB60D1}"/>
              </a:ext>
            </a:extLst>
          </p:cNvPr>
          <p:cNvSpPr/>
          <p:nvPr/>
        </p:nvSpPr>
        <p:spPr>
          <a:xfrm>
            <a:off x="13639322" y="25547782"/>
            <a:ext cx="15907655" cy="464637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B3CEE85-90F2-9079-AC50-18A8516D11A9}"/>
              </a:ext>
            </a:extLst>
          </p:cNvPr>
          <p:cNvSpPr txBox="1"/>
          <p:nvPr/>
        </p:nvSpPr>
        <p:spPr>
          <a:xfrm>
            <a:off x="13639321" y="21402632"/>
            <a:ext cx="1590765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debitis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nus id quat animus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auda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platust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imin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perovitasped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ipsus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maios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eume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serio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bea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natis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dolupta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simperiae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nate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ulparis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magnieniam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intotatur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?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As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verepe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sectis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di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incto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etusda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delectet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eaque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simusda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ndanimus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sin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cori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rem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maximillut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hari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quiam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enduci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idunt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</a:p>
          <a:p>
            <a:endParaRPr lang="en-US" sz="2400" dirty="0">
              <a:solidFill>
                <a:srgbClr val="003E7E"/>
              </a:solidFill>
              <a:latin typeface="Poppins" pitchFamily="2" charset="77"/>
              <a:cs typeface="Poppins" pitchFamily="2" charset="77"/>
            </a:endParaRPr>
          </a:p>
          <a:p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Sunto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into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temperi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aturerum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identio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nsectatem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quo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dolorum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Itiatur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,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vendus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quodis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reria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volupienis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con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posto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dolor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debit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experumet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odit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ut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id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molorrum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quam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fuga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 Et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volorioraes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alit, que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plitati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onemporro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entorio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rumendi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simenimus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</a:t>
            </a:r>
            <a:r>
              <a:rPr lang="en-US" sz="24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mossimus</a:t>
            </a:r>
            <a:r>
              <a:rPr lang="en-US" sz="24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.</a:t>
            </a:r>
            <a:endParaRPr lang="en-US" sz="240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3F2EDB06-6989-574E-DEAE-13F5BBC8071F}"/>
              </a:ext>
            </a:extLst>
          </p:cNvPr>
          <p:cNvSpPr/>
          <p:nvPr/>
        </p:nvSpPr>
        <p:spPr>
          <a:xfrm>
            <a:off x="3893351" y="15468231"/>
            <a:ext cx="6168926" cy="1288786"/>
          </a:xfrm>
          <a:prstGeom prst="roundRect">
            <a:avLst/>
          </a:prstGeom>
          <a:solidFill>
            <a:srgbClr val="3BB2F1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Objective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07752509-4CAE-6032-9A40-D34EBEE56C3F}"/>
              </a:ext>
            </a:extLst>
          </p:cNvPr>
          <p:cNvSpPr/>
          <p:nvPr/>
        </p:nvSpPr>
        <p:spPr>
          <a:xfrm>
            <a:off x="2828117" y="21479021"/>
            <a:ext cx="7898402" cy="1288786"/>
          </a:xfrm>
          <a:prstGeom prst="roundRect">
            <a:avLst/>
          </a:prstGeom>
          <a:solidFill>
            <a:srgbClr val="3BB2F1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Materials and Methods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78350B74-D811-2006-0E24-69DDC2B4FE5D}"/>
              </a:ext>
            </a:extLst>
          </p:cNvPr>
          <p:cNvSpPr/>
          <p:nvPr/>
        </p:nvSpPr>
        <p:spPr>
          <a:xfrm>
            <a:off x="17532140" y="6165092"/>
            <a:ext cx="8122025" cy="1288786"/>
          </a:xfrm>
          <a:prstGeom prst="roundRect">
            <a:avLst/>
          </a:prstGeom>
          <a:solidFill>
            <a:srgbClr val="3BB2F1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Figures and Results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6F0874D9-DA9E-B49E-BB8A-C67B40DE5E30}"/>
              </a:ext>
            </a:extLst>
          </p:cNvPr>
          <p:cNvSpPr/>
          <p:nvPr/>
        </p:nvSpPr>
        <p:spPr>
          <a:xfrm>
            <a:off x="32089610" y="6165092"/>
            <a:ext cx="9232754" cy="1288786"/>
          </a:xfrm>
          <a:prstGeom prst="roundRect">
            <a:avLst/>
          </a:prstGeom>
          <a:solidFill>
            <a:srgbClr val="3BB2F1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Discussion and Conclusion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EAFC66D3-3554-131D-2F60-8BDB4466A011}"/>
              </a:ext>
            </a:extLst>
          </p:cNvPr>
          <p:cNvSpPr/>
          <p:nvPr/>
        </p:nvSpPr>
        <p:spPr>
          <a:xfrm>
            <a:off x="33464846" y="24859996"/>
            <a:ext cx="6827926" cy="1288786"/>
          </a:xfrm>
          <a:prstGeom prst="roundRect">
            <a:avLst/>
          </a:prstGeom>
          <a:solidFill>
            <a:srgbClr val="3BB2F1"/>
          </a:solidFill>
          <a:ln w="1270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000" b="1" dirty="0">
                <a:solidFill>
                  <a:srgbClr val="003E7E"/>
                </a:solidFill>
                <a:latin typeface="Poppins SemiBold" pitchFamily="2" charset="77"/>
                <a:cs typeface="Poppins SemiBold" pitchFamily="2" charset="77"/>
              </a:rPr>
              <a:t>Acknowledgements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6E96E90-E451-D835-6511-2CCAFE0643C3}"/>
              </a:ext>
            </a:extLst>
          </p:cNvPr>
          <p:cNvSpPr/>
          <p:nvPr/>
        </p:nvSpPr>
        <p:spPr>
          <a:xfrm>
            <a:off x="13639322" y="16459201"/>
            <a:ext cx="7715567" cy="457797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0984D16-C7DE-1CA7-83FC-F07A1350033A}"/>
              </a:ext>
            </a:extLst>
          </p:cNvPr>
          <p:cNvSpPr/>
          <p:nvPr/>
        </p:nvSpPr>
        <p:spPr>
          <a:xfrm>
            <a:off x="21831417" y="16459201"/>
            <a:ext cx="7645496" cy="457797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5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8B31C0-A6DA-C056-4318-C4249A6796F1}"/>
              </a:ext>
            </a:extLst>
          </p:cNvPr>
          <p:cNvSpPr txBox="1"/>
          <p:nvPr/>
        </p:nvSpPr>
        <p:spPr>
          <a:xfrm>
            <a:off x="2032000" y="1404473"/>
            <a:ext cx="20828000" cy="12466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1" dirty="0">
                <a:solidFill>
                  <a:srgbClr val="003E7E"/>
                </a:solidFill>
                <a:latin typeface="Poppins ExtraBold" pitchFamily="2" charset="77"/>
              </a:rPr>
              <a:t>Title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EDFDA98-022C-D6B5-5774-49A067EC45CC}"/>
              </a:ext>
            </a:extLst>
          </p:cNvPr>
          <p:cNvSpPr txBox="1"/>
          <p:nvPr/>
        </p:nvSpPr>
        <p:spPr>
          <a:xfrm>
            <a:off x="2133602" y="3805130"/>
            <a:ext cx="2091112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[DEPT./SCHOOL LINE] ¹Department of Integrative Biology, ²Department of Chemistry, College of Natural Sciences, The University of Texas, ³Suchandsuch Research Institute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B91EA7-0A80-2A6A-DF4C-568D02575D21}"/>
              </a:ext>
            </a:extLst>
          </p:cNvPr>
          <p:cNvSpPr txBox="1"/>
          <p:nvPr/>
        </p:nvSpPr>
        <p:spPr>
          <a:xfrm>
            <a:off x="2133602" y="2787233"/>
            <a:ext cx="209111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[AUTHORS] </a:t>
            </a:r>
            <a:r>
              <a:rPr lang="en-US" sz="36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Firstname</a:t>
            </a:r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Lastname¹, </a:t>
            </a:r>
            <a:r>
              <a:rPr lang="en-US" sz="36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Firstname</a:t>
            </a:r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Lastname², </a:t>
            </a:r>
            <a:r>
              <a:rPr lang="en-US" sz="3600" dirty="0" err="1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Firstname</a:t>
            </a:r>
            <a:r>
              <a:rPr lang="en-US" sz="3600" dirty="0">
                <a:solidFill>
                  <a:srgbClr val="003E7E"/>
                </a:solidFill>
                <a:latin typeface="Poppins" pitchFamily="2" charset="77"/>
                <a:cs typeface="Poppins" pitchFamily="2" charset="77"/>
              </a:rPr>
              <a:t> Lastname³</a:t>
            </a:r>
          </a:p>
        </p:txBody>
      </p:sp>
      <p:pic>
        <p:nvPicPr>
          <p:cNvPr id="17" name="Picture 16" descr="A black sign with white text&#10;&#10;Description automatically generated">
            <a:extLst>
              <a:ext uri="{FF2B5EF4-FFF2-40B4-BE49-F238E27FC236}">
                <a16:creationId xmlns:a16="http://schemas.microsoft.com/office/drawing/2014/main" id="{5C655FC7-D42E-18F1-5883-8A40C89A92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65261" y="1191581"/>
            <a:ext cx="14792339" cy="3837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050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171</TotalTime>
  <Words>2699</Words>
  <Application>Microsoft Office PowerPoint</Application>
  <PresentationFormat>Custom</PresentationFormat>
  <Paragraphs>101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Calibri Light</vt:lpstr>
      <vt:lpstr>Poppins</vt:lpstr>
      <vt:lpstr>Poppins ExtraBold</vt:lpstr>
      <vt:lpstr>Poppins SemiBold</vt:lpstr>
      <vt:lpstr>Office 2013 - 2022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Kennedy, Jessica</dc:creator>
  <cp:lastModifiedBy>Schulte, Seth</cp:lastModifiedBy>
  <cp:revision>5</cp:revision>
  <dcterms:created xsi:type="dcterms:W3CDTF">2024-09-24T17:09:57Z</dcterms:created>
  <dcterms:modified xsi:type="dcterms:W3CDTF">2026-09-30T19:01:34Z</dcterms:modified>
</cp:coreProperties>
</file>