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00"/>
    <a:srgbClr val="3BB2F1"/>
    <a:srgbClr val="003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8"/>
    <p:restoredTop sz="96327"/>
  </p:normalViewPr>
  <p:slideViewPr>
    <p:cSldViewPr snapToGrid="0">
      <p:cViewPr varScale="1">
        <p:scale>
          <a:sx n="14" d="100"/>
          <a:sy n="14" d="100"/>
        </p:scale>
        <p:origin x="11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0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6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4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8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8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9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7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0A24-1FC7-0A42-ADB3-0978319BCBC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232F-9867-BD45-B558-4D0DA603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9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A blue and white logo&#10;&#10;Description automatically generated">
            <a:extLst>
              <a:ext uri="{FF2B5EF4-FFF2-40B4-BE49-F238E27FC236}">
                <a16:creationId xmlns:a16="http://schemas.microsoft.com/office/drawing/2014/main" id="{C4BF4A27-A032-AE5E-5675-E72022B4C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8355" y="885393"/>
            <a:ext cx="12822348" cy="51289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DBE49A-0FE6-175B-0CAC-3E38BFBF2E1B}"/>
              </a:ext>
            </a:extLst>
          </p:cNvPr>
          <p:cNvSpPr txBox="1"/>
          <p:nvPr/>
        </p:nvSpPr>
        <p:spPr>
          <a:xfrm>
            <a:off x="2032000" y="1404472"/>
            <a:ext cx="2082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1 </a:t>
            </a:r>
          </a:p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2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482CF6-CFE3-F2EC-2A21-F7532297B03B}"/>
              </a:ext>
            </a:extLst>
          </p:cNvPr>
          <p:cNvSpPr txBox="1"/>
          <p:nvPr/>
        </p:nvSpPr>
        <p:spPr>
          <a:xfrm>
            <a:off x="2133601" y="3805129"/>
            <a:ext cx="209111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[AUTHORS LINE]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Lastname¹,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Lastname²,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Lastname³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[DEPT./SCHOOL LINE] ¹Department of Integrative Biology, ²Department of Chemistry, College of Natural Sciences, The University of Texas, ³Suchandsuch Research Institute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2B10CE6-E753-7558-58C6-6E005810481C}"/>
              </a:ext>
            </a:extLst>
          </p:cNvPr>
          <p:cNvSpPr/>
          <p:nvPr/>
        </p:nvSpPr>
        <p:spPr>
          <a:xfrm>
            <a:off x="2133602" y="6831107"/>
            <a:ext cx="12227858" cy="7848947"/>
          </a:xfrm>
          <a:prstGeom prst="roundRect">
            <a:avLst>
              <a:gd name="adj" fmla="val 9498"/>
            </a:avLst>
          </a:prstGeom>
          <a:noFill/>
          <a:ln w="127000">
            <a:solidFill>
              <a:srgbClr val="003E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D45EC84-7796-B141-0402-F3E14AEE4307}"/>
              </a:ext>
            </a:extLst>
          </p:cNvPr>
          <p:cNvSpPr/>
          <p:nvPr/>
        </p:nvSpPr>
        <p:spPr>
          <a:xfrm>
            <a:off x="2133602" y="16082683"/>
            <a:ext cx="12227858" cy="4625788"/>
          </a:xfrm>
          <a:prstGeom prst="roundRect">
            <a:avLst>
              <a:gd name="adj" fmla="val 15907"/>
            </a:avLst>
          </a:prstGeom>
          <a:noFill/>
          <a:ln w="127000">
            <a:solidFill>
              <a:srgbClr val="003E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46992FA-CE0C-7E03-E1A7-2DB473CFD560}"/>
              </a:ext>
            </a:extLst>
          </p:cNvPr>
          <p:cNvSpPr/>
          <p:nvPr/>
        </p:nvSpPr>
        <p:spPr>
          <a:xfrm>
            <a:off x="2133602" y="22111099"/>
            <a:ext cx="12227858" cy="9080102"/>
          </a:xfrm>
          <a:prstGeom prst="roundRect">
            <a:avLst>
              <a:gd name="adj" fmla="val 9695"/>
            </a:avLst>
          </a:prstGeom>
          <a:noFill/>
          <a:ln w="127000">
            <a:solidFill>
              <a:srgbClr val="003E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C559C57-E147-472B-264C-D7057E2AD505}"/>
              </a:ext>
            </a:extLst>
          </p:cNvPr>
          <p:cNvSpPr/>
          <p:nvPr/>
        </p:nvSpPr>
        <p:spPr>
          <a:xfrm>
            <a:off x="15078635" y="6831108"/>
            <a:ext cx="13733929" cy="24360092"/>
          </a:xfrm>
          <a:prstGeom prst="roundRect">
            <a:avLst>
              <a:gd name="adj" fmla="val 6168"/>
            </a:avLst>
          </a:prstGeom>
          <a:noFill/>
          <a:ln w="127000">
            <a:solidFill>
              <a:srgbClr val="003E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CCF3D43-60D7-0CBD-8EBD-43AB167F474E}"/>
              </a:ext>
            </a:extLst>
          </p:cNvPr>
          <p:cNvSpPr/>
          <p:nvPr/>
        </p:nvSpPr>
        <p:spPr>
          <a:xfrm>
            <a:off x="29529739" y="6831108"/>
            <a:ext cx="12227862" cy="17319810"/>
          </a:xfrm>
          <a:prstGeom prst="roundRect">
            <a:avLst>
              <a:gd name="adj" fmla="val 7751"/>
            </a:avLst>
          </a:prstGeom>
          <a:noFill/>
          <a:ln w="127000">
            <a:solidFill>
              <a:srgbClr val="003E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DCCAEBB-640A-162D-83B6-972E9757D148}"/>
              </a:ext>
            </a:extLst>
          </p:cNvPr>
          <p:cNvSpPr/>
          <p:nvPr/>
        </p:nvSpPr>
        <p:spPr>
          <a:xfrm>
            <a:off x="29529739" y="25547783"/>
            <a:ext cx="12227862" cy="5643418"/>
          </a:xfrm>
          <a:prstGeom prst="roundRect">
            <a:avLst>
              <a:gd name="adj" fmla="val 16044"/>
            </a:avLst>
          </a:prstGeom>
          <a:noFill/>
          <a:ln w="127000">
            <a:solidFill>
              <a:srgbClr val="003E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C377472-A82F-F704-E1F6-E595353BBD09}"/>
              </a:ext>
            </a:extLst>
          </p:cNvPr>
          <p:cNvSpPr/>
          <p:nvPr/>
        </p:nvSpPr>
        <p:spPr>
          <a:xfrm>
            <a:off x="4186518" y="6165091"/>
            <a:ext cx="8122025" cy="1288786"/>
          </a:xfrm>
          <a:prstGeom prst="roundRect">
            <a:avLst/>
          </a:prstGeom>
          <a:solidFill>
            <a:srgbClr val="003E7E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FFD200"/>
                </a:solidFill>
                <a:latin typeface="Poppins SemiBold" pitchFamily="2" charset="77"/>
                <a:cs typeface="Poppins SemiBold" pitchFamily="2" charset="77"/>
              </a:rPr>
              <a:t>Introduction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40E7C0-C92A-3352-DA75-A09B7E90288E}"/>
              </a:ext>
            </a:extLst>
          </p:cNvPr>
          <p:cNvSpPr txBox="1"/>
          <p:nvPr/>
        </p:nvSpPr>
        <p:spPr>
          <a:xfrm>
            <a:off x="2941804" y="7960112"/>
            <a:ext cx="1059628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b="0" i="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corecta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alicimp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oriaeperum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iusaeped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abor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as senet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quibus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apienda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CF48A2-F34E-9A72-A0FA-3F59F0CF65D6}"/>
              </a:ext>
            </a:extLst>
          </p:cNvPr>
          <p:cNvSpPr txBox="1"/>
          <p:nvPr/>
        </p:nvSpPr>
        <p:spPr>
          <a:xfrm>
            <a:off x="2941804" y="17332712"/>
            <a:ext cx="106666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C0ACC9-F10F-31E4-C376-4B3DA766AD17}"/>
              </a:ext>
            </a:extLst>
          </p:cNvPr>
          <p:cNvSpPr txBox="1"/>
          <p:nvPr/>
        </p:nvSpPr>
        <p:spPr>
          <a:xfrm>
            <a:off x="2941804" y="23518360"/>
            <a:ext cx="106666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DEE945-B605-0536-7EBF-8F279E2128A9}"/>
              </a:ext>
            </a:extLst>
          </p:cNvPr>
          <p:cNvSpPr/>
          <p:nvPr/>
        </p:nvSpPr>
        <p:spPr>
          <a:xfrm>
            <a:off x="2913530" y="25547782"/>
            <a:ext cx="10497670" cy="492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D520F-B340-B704-261E-A98B9990292B}"/>
              </a:ext>
            </a:extLst>
          </p:cNvPr>
          <p:cNvSpPr txBox="1"/>
          <p:nvPr/>
        </p:nvSpPr>
        <p:spPr>
          <a:xfrm>
            <a:off x="30480000" y="16980496"/>
            <a:ext cx="1049767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b="0" i="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corecta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alicimp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oriaeperum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iusaeped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abor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as senet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quibus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apienda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DFDC60-8F36-CDC1-E0C9-4D4DC4EFBBAD}"/>
              </a:ext>
            </a:extLst>
          </p:cNvPr>
          <p:cNvSpPr/>
          <p:nvPr/>
        </p:nvSpPr>
        <p:spPr>
          <a:xfrm>
            <a:off x="30480000" y="8385359"/>
            <a:ext cx="10399058" cy="8073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42A2EB-9699-4D7D-21EF-016030384447}"/>
              </a:ext>
            </a:extLst>
          </p:cNvPr>
          <p:cNvSpPr txBox="1"/>
          <p:nvPr/>
        </p:nvSpPr>
        <p:spPr>
          <a:xfrm>
            <a:off x="30381388" y="27157294"/>
            <a:ext cx="105962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DC3FF0-A1CF-D641-0420-B5AA05278C77}"/>
              </a:ext>
            </a:extLst>
          </p:cNvPr>
          <p:cNvSpPr/>
          <p:nvPr/>
        </p:nvSpPr>
        <p:spPr>
          <a:xfrm>
            <a:off x="15902009" y="8385358"/>
            <a:ext cx="12092699" cy="80738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C50BAB-62FF-F601-FFDE-C9DB10CB60D1}"/>
              </a:ext>
            </a:extLst>
          </p:cNvPr>
          <p:cNvSpPr/>
          <p:nvPr/>
        </p:nvSpPr>
        <p:spPr>
          <a:xfrm>
            <a:off x="15902009" y="21049479"/>
            <a:ext cx="12092699" cy="53426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C9A695-411C-C867-5BA6-4BDAE2F6D017}"/>
              </a:ext>
            </a:extLst>
          </p:cNvPr>
          <p:cNvSpPr txBox="1"/>
          <p:nvPr/>
        </p:nvSpPr>
        <p:spPr>
          <a:xfrm>
            <a:off x="15902009" y="26928694"/>
            <a:ext cx="120926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3CEE85-90F2-9079-AC50-18A8516D11A9}"/>
              </a:ext>
            </a:extLst>
          </p:cNvPr>
          <p:cNvSpPr txBox="1"/>
          <p:nvPr/>
        </p:nvSpPr>
        <p:spPr>
          <a:xfrm>
            <a:off x="15902009" y="16984594"/>
            <a:ext cx="120926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F2EDB06-6989-574E-DEAE-13F5BBC8071F}"/>
              </a:ext>
            </a:extLst>
          </p:cNvPr>
          <p:cNvSpPr/>
          <p:nvPr/>
        </p:nvSpPr>
        <p:spPr>
          <a:xfrm>
            <a:off x="4186518" y="15468231"/>
            <a:ext cx="8122025" cy="1288786"/>
          </a:xfrm>
          <a:prstGeom prst="roundRect">
            <a:avLst/>
          </a:prstGeom>
          <a:solidFill>
            <a:srgbClr val="003E7E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FFD200"/>
                </a:solidFill>
                <a:latin typeface="Poppins SemiBold" pitchFamily="2" charset="77"/>
                <a:cs typeface="Poppins SemiBold" pitchFamily="2" charset="77"/>
              </a:rPr>
              <a:t>Purpose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7752509-4CAE-6032-9A40-D34EBEE56C3F}"/>
              </a:ext>
            </a:extLst>
          </p:cNvPr>
          <p:cNvSpPr/>
          <p:nvPr/>
        </p:nvSpPr>
        <p:spPr>
          <a:xfrm>
            <a:off x="4186518" y="21479021"/>
            <a:ext cx="8122025" cy="1288786"/>
          </a:xfrm>
          <a:prstGeom prst="roundRect">
            <a:avLst/>
          </a:prstGeom>
          <a:solidFill>
            <a:srgbClr val="003E7E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FFD200"/>
                </a:solidFill>
                <a:latin typeface="Poppins SemiBold" pitchFamily="2" charset="77"/>
                <a:cs typeface="Poppins SemiBold" pitchFamily="2" charset="77"/>
              </a:rPr>
              <a:t>Methods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8350B74-D811-2006-0E24-69DDC2B4FE5D}"/>
              </a:ext>
            </a:extLst>
          </p:cNvPr>
          <p:cNvSpPr/>
          <p:nvPr/>
        </p:nvSpPr>
        <p:spPr>
          <a:xfrm>
            <a:off x="17884587" y="6165091"/>
            <a:ext cx="8122025" cy="1288786"/>
          </a:xfrm>
          <a:prstGeom prst="roundRect">
            <a:avLst/>
          </a:prstGeom>
          <a:solidFill>
            <a:srgbClr val="003E7E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FFD200"/>
                </a:solidFill>
                <a:latin typeface="Poppins SemiBold" pitchFamily="2" charset="77"/>
                <a:cs typeface="Poppins SemiBold" pitchFamily="2" charset="77"/>
              </a:rPr>
              <a:t>Figures and Results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6F0874D9-DA9E-B49E-BB8A-C67B40DE5E30}"/>
              </a:ext>
            </a:extLst>
          </p:cNvPr>
          <p:cNvSpPr/>
          <p:nvPr/>
        </p:nvSpPr>
        <p:spPr>
          <a:xfrm>
            <a:off x="31582655" y="6226580"/>
            <a:ext cx="8122025" cy="1288786"/>
          </a:xfrm>
          <a:prstGeom prst="roundRect">
            <a:avLst/>
          </a:prstGeom>
          <a:solidFill>
            <a:srgbClr val="003E7E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FFD200"/>
                </a:solidFill>
                <a:latin typeface="Poppins SemiBold" pitchFamily="2" charset="77"/>
                <a:cs typeface="Poppins SemiBold" pitchFamily="2" charset="77"/>
              </a:rPr>
              <a:t>Conclusion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AFC66D3-3554-131D-2F60-8BDB4466A011}"/>
              </a:ext>
            </a:extLst>
          </p:cNvPr>
          <p:cNvSpPr/>
          <p:nvPr/>
        </p:nvSpPr>
        <p:spPr>
          <a:xfrm>
            <a:off x="31582656" y="24913001"/>
            <a:ext cx="8122025" cy="1288786"/>
          </a:xfrm>
          <a:prstGeom prst="roundRect">
            <a:avLst/>
          </a:prstGeom>
          <a:solidFill>
            <a:srgbClr val="003E7E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FFD200"/>
                </a:solidFill>
                <a:latin typeface="Poppins SemiBold" pitchFamily="2" charset="77"/>
                <a:cs typeface="Poppins SemiBold" pitchFamily="2" charset="77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13523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blue and white logo&#10;&#10;Description automatically generated">
            <a:extLst>
              <a:ext uri="{FF2B5EF4-FFF2-40B4-BE49-F238E27FC236}">
                <a16:creationId xmlns:a16="http://schemas.microsoft.com/office/drawing/2014/main" id="{812E396D-BC1C-F236-0FD5-EDCC03DB1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4762" y="1203597"/>
            <a:ext cx="11177084" cy="44708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DBE49A-0FE6-175B-0CAC-3E38BFBF2E1B}"/>
              </a:ext>
            </a:extLst>
          </p:cNvPr>
          <p:cNvSpPr txBox="1"/>
          <p:nvPr/>
        </p:nvSpPr>
        <p:spPr>
          <a:xfrm>
            <a:off x="2032000" y="1404472"/>
            <a:ext cx="2082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1 </a:t>
            </a:r>
          </a:p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2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482CF6-CFE3-F2EC-2A21-F7532297B03B}"/>
              </a:ext>
            </a:extLst>
          </p:cNvPr>
          <p:cNvSpPr txBox="1"/>
          <p:nvPr/>
        </p:nvSpPr>
        <p:spPr>
          <a:xfrm>
            <a:off x="2133601" y="3805129"/>
            <a:ext cx="209111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[AUTHORS LINE]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Lastname¹,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Lastname²,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Lastname³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[DEPT./SCHOOL LINE] ¹Department of Integrative Biology, ²Department of Chemistry, College of Natural Sciences, The University of Texas, ³Suchandsuch Research Institute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2B10CE6-E753-7558-58C6-6E005810481C}"/>
              </a:ext>
            </a:extLst>
          </p:cNvPr>
          <p:cNvSpPr/>
          <p:nvPr/>
        </p:nvSpPr>
        <p:spPr>
          <a:xfrm>
            <a:off x="2133602" y="6831107"/>
            <a:ext cx="9287432" cy="7848947"/>
          </a:xfrm>
          <a:prstGeom prst="roundRect">
            <a:avLst>
              <a:gd name="adj" fmla="val 8602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D45EC84-7796-B141-0402-F3E14AEE4307}"/>
              </a:ext>
            </a:extLst>
          </p:cNvPr>
          <p:cNvSpPr/>
          <p:nvPr/>
        </p:nvSpPr>
        <p:spPr>
          <a:xfrm>
            <a:off x="2133602" y="16082683"/>
            <a:ext cx="9287432" cy="4625788"/>
          </a:xfrm>
          <a:prstGeom prst="roundRect">
            <a:avLst>
              <a:gd name="adj" fmla="val 15907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46992FA-CE0C-7E03-E1A7-2DB473CFD560}"/>
              </a:ext>
            </a:extLst>
          </p:cNvPr>
          <p:cNvSpPr/>
          <p:nvPr/>
        </p:nvSpPr>
        <p:spPr>
          <a:xfrm>
            <a:off x="2133602" y="22111099"/>
            <a:ext cx="9287432" cy="9080102"/>
          </a:xfrm>
          <a:prstGeom prst="roundRect">
            <a:avLst>
              <a:gd name="adj" fmla="val 9695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C559C57-E147-472B-264C-D7057E2AD505}"/>
              </a:ext>
            </a:extLst>
          </p:cNvPr>
          <p:cNvSpPr/>
          <p:nvPr/>
        </p:nvSpPr>
        <p:spPr>
          <a:xfrm>
            <a:off x="12272683" y="6831108"/>
            <a:ext cx="18640936" cy="24360092"/>
          </a:xfrm>
          <a:prstGeom prst="roundRect">
            <a:avLst>
              <a:gd name="adj" fmla="val 4215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CCF3D43-60D7-0CBD-8EBD-43AB167F474E}"/>
              </a:ext>
            </a:extLst>
          </p:cNvPr>
          <p:cNvSpPr/>
          <p:nvPr/>
        </p:nvSpPr>
        <p:spPr>
          <a:xfrm>
            <a:off x="31618516" y="6769619"/>
            <a:ext cx="10174943" cy="17319810"/>
          </a:xfrm>
          <a:prstGeom prst="roundRect">
            <a:avLst>
              <a:gd name="adj" fmla="val 7335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DCCAEBB-640A-162D-83B6-972E9757D148}"/>
              </a:ext>
            </a:extLst>
          </p:cNvPr>
          <p:cNvSpPr/>
          <p:nvPr/>
        </p:nvSpPr>
        <p:spPr>
          <a:xfrm>
            <a:off x="31618516" y="25486294"/>
            <a:ext cx="10174943" cy="5643418"/>
          </a:xfrm>
          <a:prstGeom prst="roundRect">
            <a:avLst>
              <a:gd name="adj" fmla="val 12305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C377472-A82F-F704-E1F6-E595353BBD09}"/>
              </a:ext>
            </a:extLst>
          </p:cNvPr>
          <p:cNvSpPr/>
          <p:nvPr/>
        </p:nvSpPr>
        <p:spPr>
          <a:xfrm>
            <a:off x="3893351" y="6165091"/>
            <a:ext cx="6168926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Introduction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40E7C0-C92A-3352-DA75-A09B7E90288E}"/>
              </a:ext>
            </a:extLst>
          </p:cNvPr>
          <p:cNvSpPr txBox="1"/>
          <p:nvPr/>
        </p:nvSpPr>
        <p:spPr>
          <a:xfrm>
            <a:off x="2787445" y="7922821"/>
            <a:ext cx="804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dirty="0" err="1">
                <a:solidFill>
                  <a:srgbClr val="003E7E"/>
                </a:solidFill>
                <a:latin typeface="Poppins" pitchFamily="2" charset="77"/>
                <a:cs typeface="Poppins" pitchFamily="2" charset="77"/>
              </a:rPr>
              <a:t>Q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abor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as senet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quibus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apienda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CF48A2-F34E-9A72-A0FA-3F59F0CF65D6}"/>
              </a:ext>
            </a:extLst>
          </p:cNvPr>
          <p:cNvSpPr txBox="1"/>
          <p:nvPr/>
        </p:nvSpPr>
        <p:spPr>
          <a:xfrm>
            <a:off x="2753218" y="17225961"/>
            <a:ext cx="804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C0ACC9-F10F-31E4-C376-4B3DA766AD17}"/>
              </a:ext>
            </a:extLst>
          </p:cNvPr>
          <p:cNvSpPr txBox="1"/>
          <p:nvPr/>
        </p:nvSpPr>
        <p:spPr>
          <a:xfrm>
            <a:off x="2862344" y="23239085"/>
            <a:ext cx="804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DEE945-B605-0536-7EBF-8F279E2128A9}"/>
              </a:ext>
            </a:extLst>
          </p:cNvPr>
          <p:cNvSpPr/>
          <p:nvPr/>
        </p:nvSpPr>
        <p:spPr>
          <a:xfrm>
            <a:off x="2862344" y="25547782"/>
            <a:ext cx="7898402" cy="492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D520F-B340-B704-261E-A98B9990292B}"/>
              </a:ext>
            </a:extLst>
          </p:cNvPr>
          <p:cNvSpPr txBox="1"/>
          <p:nvPr/>
        </p:nvSpPr>
        <p:spPr>
          <a:xfrm>
            <a:off x="32299158" y="16478736"/>
            <a:ext cx="888278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b="0" i="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corecta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alicimp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oriaeperum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iusaeped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DFDC60-8F36-CDC1-E0C9-4D4DC4EFBBAD}"/>
              </a:ext>
            </a:extLst>
          </p:cNvPr>
          <p:cNvSpPr/>
          <p:nvPr/>
        </p:nvSpPr>
        <p:spPr>
          <a:xfrm>
            <a:off x="32299157" y="7881478"/>
            <a:ext cx="8817287" cy="8169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42A2EB-9699-4D7D-21EF-016030384447}"/>
              </a:ext>
            </a:extLst>
          </p:cNvPr>
          <p:cNvSpPr txBox="1"/>
          <p:nvPr/>
        </p:nvSpPr>
        <p:spPr>
          <a:xfrm>
            <a:off x="32299157" y="26445800"/>
            <a:ext cx="89882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DC3FF0-A1CF-D641-0420-B5AA05278C77}"/>
              </a:ext>
            </a:extLst>
          </p:cNvPr>
          <p:cNvSpPr/>
          <p:nvPr/>
        </p:nvSpPr>
        <p:spPr>
          <a:xfrm>
            <a:off x="13180783" y="7881478"/>
            <a:ext cx="16748232" cy="8052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C50BAB-62FF-F601-FFDE-C9DB10CB60D1}"/>
              </a:ext>
            </a:extLst>
          </p:cNvPr>
          <p:cNvSpPr/>
          <p:nvPr/>
        </p:nvSpPr>
        <p:spPr>
          <a:xfrm>
            <a:off x="13180784" y="25547782"/>
            <a:ext cx="16748232" cy="46463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3CEE85-90F2-9079-AC50-18A8516D11A9}"/>
              </a:ext>
            </a:extLst>
          </p:cNvPr>
          <p:cNvSpPr txBox="1"/>
          <p:nvPr/>
        </p:nvSpPr>
        <p:spPr>
          <a:xfrm>
            <a:off x="13236343" y="21402631"/>
            <a:ext cx="166926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</a:p>
          <a:p>
            <a:endParaRPr lang="en-US" sz="2400" dirty="0">
              <a:solidFill>
                <a:srgbClr val="003E7E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F2EDB06-6989-574E-DEAE-13F5BBC8071F}"/>
              </a:ext>
            </a:extLst>
          </p:cNvPr>
          <p:cNvSpPr/>
          <p:nvPr/>
        </p:nvSpPr>
        <p:spPr>
          <a:xfrm>
            <a:off x="3893351" y="15468231"/>
            <a:ext cx="6168926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Purpose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7752509-4CAE-6032-9A40-D34EBEE56C3F}"/>
              </a:ext>
            </a:extLst>
          </p:cNvPr>
          <p:cNvSpPr/>
          <p:nvPr/>
        </p:nvSpPr>
        <p:spPr>
          <a:xfrm>
            <a:off x="3893351" y="21479021"/>
            <a:ext cx="6168926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Methods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8350B74-D811-2006-0E24-69DDC2B4FE5D}"/>
              </a:ext>
            </a:extLst>
          </p:cNvPr>
          <p:cNvSpPr/>
          <p:nvPr/>
        </p:nvSpPr>
        <p:spPr>
          <a:xfrm>
            <a:off x="17532139" y="6165091"/>
            <a:ext cx="8122025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Figures and Results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6F0874D9-DA9E-B49E-BB8A-C67B40DE5E30}"/>
              </a:ext>
            </a:extLst>
          </p:cNvPr>
          <p:cNvSpPr/>
          <p:nvPr/>
        </p:nvSpPr>
        <p:spPr>
          <a:xfrm>
            <a:off x="33239420" y="6165091"/>
            <a:ext cx="6758429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Conclusion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AFC66D3-3554-131D-2F60-8BDB4466A011}"/>
              </a:ext>
            </a:extLst>
          </p:cNvPr>
          <p:cNvSpPr/>
          <p:nvPr/>
        </p:nvSpPr>
        <p:spPr>
          <a:xfrm>
            <a:off x="33239419" y="24851512"/>
            <a:ext cx="6758429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References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E96E90-E451-D835-6511-2CCAFE0643C3}"/>
              </a:ext>
            </a:extLst>
          </p:cNvPr>
          <p:cNvSpPr/>
          <p:nvPr/>
        </p:nvSpPr>
        <p:spPr>
          <a:xfrm>
            <a:off x="13180784" y="16459200"/>
            <a:ext cx="5517026" cy="45779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48F670-603A-EB6A-5021-07B3C39B2B13}"/>
              </a:ext>
            </a:extLst>
          </p:cNvPr>
          <p:cNvSpPr/>
          <p:nvPr/>
        </p:nvSpPr>
        <p:spPr>
          <a:xfrm>
            <a:off x="19063903" y="16459200"/>
            <a:ext cx="5058490" cy="45779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984D16-C7DE-1CA7-83FC-F07A1350033A}"/>
              </a:ext>
            </a:extLst>
          </p:cNvPr>
          <p:cNvSpPr/>
          <p:nvPr/>
        </p:nvSpPr>
        <p:spPr>
          <a:xfrm>
            <a:off x="24532607" y="16459200"/>
            <a:ext cx="5396408" cy="45779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6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 descr="A blue and white logo&#10;&#10;Description automatically generated">
            <a:extLst>
              <a:ext uri="{FF2B5EF4-FFF2-40B4-BE49-F238E27FC236}">
                <a16:creationId xmlns:a16="http://schemas.microsoft.com/office/drawing/2014/main" id="{97759AEB-8AFF-2A00-5551-D0440B500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0486" y="1358270"/>
            <a:ext cx="10174943" cy="40699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DBE49A-0FE6-175B-0CAC-3E38BFBF2E1B}"/>
              </a:ext>
            </a:extLst>
          </p:cNvPr>
          <p:cNvSpPr txBox="1"/>
          <p:nvPr/>
        </p:nvSpPr>
        <p:spPr>
          <a:xfrm>
            <a:off x="1833215" y="1404472"/>
            <a:ext cx="2082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1 </a:t>
            </a:r>
          </a:p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2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482CF6-CFE3-F2EC-2A21-F7532297B03B}"/>
              </a:ext>
            </a:extLst>
          </p:cNvPr>
          <p:cNvSpPr txBox="1"/>
          <p:nvPr/>
        </p:nvSpPr>
        <p:spPr>
          <a:xfrm>
            <a:off x="1934816" y="3805129"/>
            <a:ext cx="209111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[AUTHORS LINE]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Lastname¹,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Lastname²,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Lastname³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[DEPT./SCHOOL LINE] ¹Department of Integrative Biology, ²Department of Chemistry, College of Natural Sciences, The University of Texas, ³Suchandsuch Research Institute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2B10CE6-E753-7558-58C6-6E005810481C}"/>
              </a:ext>
            </a:extLst>
          </p:cNvPr>
          <p:cNvSpPr/>
          <p:nvPr/>
        </p:nvSpPr>
        <p:spPr>
          <a:xfrm>
            <a:off x="1934817" y="6831107"/>
            <a:ext cx="8846283" cy="18357176"/>
          </a:xfrm>
          <a:prstGeom prst="roundRect">
            <a:avLst>
              <a:gd name="adj" fmla="val 7126"/>
            </a:avLst>
          </a:prstGeom>
          <a:noFill/>
          <a:ln w="127000"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D45EC84-7796-B141-0402-F3E14AEE4307}"/>
              </a:ext>
            </a:extLst>
          </p:cNvPr>
          <p:cNvSpPr/>
          <p:nvPr/>
        </p:nvSpPr>
        <p:spPr>
          <a:xfrm>
            <a:off x="1934817" y="26415859"/>
            <a:ext cx="8862783" cy="4625788"/>
          </a:xfrm>
          <a:prstGeom prst="roundRect">
            <a:avLst>
              <a:gd name="adj" fmla="val 12105"/>
            </a:avLst>
          </a:prstGeom>
          <a:noFill/>
          <a:ln w="127000"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46992FA-CE0C-7E03-E1A7-2DB473CFD560}"/>
              </a:ext>
            </a:extLst>
          </p:cNvPr>
          <p:cNvSpPr/>
          <p:nvPr/>
        </p:nvSpPr>
        <p:spPr>
          <a:xfrm>
            <a:off x="11545583" y="12429220"/>
            <a:ext cx="10200342" cy="18700492"/>
          </a:xfrm>
          <a:prstGeom prst="roundRect">
            <a:avLst>
              <a:gd name="adj" fmla="val 9082"/>
            </a:avLst>
          </a:prstGeom>
          <a:noFill/>
          <a:ln w="127000"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C559C57-E147-472B-264C-D7057E2AD505}"/>
              </a:ext>
            </a:extLst>
          </p:cNvPr>
          <p:cNvSpPr/>
          <p:nvPr/>
        </p:nvSpPr>
        <p:spPr>
          <a:xfrm>
            <a:off x="11579291" y="6831108"/>
            <a:ext cx="21291196" cy="4577971"/>
          </a:xfrm>
          <a:prstGeom prst="roundRect">
            <a:avLst>
              <a:gd name="adj" fmla="val 15899"/>
            </a:avLst>
          </a:prstGeom>
          <a:noFill/>
          <a:ln w="127000"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CCF3D43-60D7-0CBD-8EBD-43AB167F474E}"/>
              </a:ext>
            </a:extLst>
          </p:cNvPr>
          <p:cNvSpPr/>
          <p:nvPr/>
        </p:nvSpPr>
        <p:spPr>
          <a:xfrm>
            <a:off x="33566787" y="6769619"/>
            <a:ext cx="8862784" cy="17319810"/>
          </a:xfrm>
          <a:prstGeom prst="roundRect">
            <a:avLst>
              <a:gd name="adj" fmla="val 8334"/>
            </a:avLst>
          </a:prstGeom>
          <a:noFill/>
          <a:ln w="127000"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DCCAEBB-640A-162D-83B6-972E9757D148}"/>
              </a:ext>
            </a:extLst>
          </p:cNvPr>
          <p:cNvSpPr/>
          <p:nvPr/>
        </p:nvSpPr>
        <p:spPr>
          <a:xfrm>
            <a:off x="33566787" y="25486294"/>
            <a:ext cx="8862784" cy="5643418"/>
          </a:xfrm>
          <a:prstGeom prst="roundRect">
            <a:avLst>
              <a:gd name="adj" fmla="val 13551"/>
            </a:avLst>
          </a:prstGeom>
          <a:noFill/>
          <a:ln w="127000"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C377472-A82F-F704-E1F6-E595353BBD09}"/>
              </a:ext>
            </a:extLst>
          </p:cNvPr>
          <p:cNvSpPr/>
          <p:nvPr/>
        </p:nvSpPr>
        <p:spPr>
          <a:xfrm>
            <a:off x="3250603" y="6165091"/>
            <a:ext cx="6168926" cy="1288786"/>
          </a:xfrm>
          <a:prstGeom prst="roundRect">
            <a:avLst/>
          </a:prstGeom>
          <a:solidFill>
            <a:srgbClr val="FFD200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Introduction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40E7C0-C92A-3352-DA75-A09B7E90288E}"/>
              </a:ext>
            </a:extLst>
          </p:cNvPr>
          <p:cNvSpPr txBox="1"/>
          <p:nvPr/>
        </p:nvSpPr>
        <p:spPr>
          <a:xfrm>
            <a:off x="2588660" y="7922821"/>
            <a:ext cx="759629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dirty="0" err="1">
                <a:solidFill>
                  <a:srgbClr val="003E7E"/>
                </a:solidFill>
                <a:latin typeface="Poppins" pitchFamily="2" charset="77"/>
                <a:cs typeface="Poppins" pitchFamily="2" charset="77"/>
              </a:rPr>
              <a:t>Q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abor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as senet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quibus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apienda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</a:p>
          <a:p>
            <a:endParaRPr lang="en-US" sz="2400" dirty="0">
              <a:solidFill>
                <a:srgbClr val="003E7E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corecta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alicimp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oriaeperum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iusaeped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CF48A2-F34E-9A72-A0FA-3F59F0CF65D6}"/>
              </a:ext>
            </a:extLst>
          </p:cNvPr>
          <p:cNvSpPr txBox="1"/>
          <p:nvPr/>
        </p:nvSpPr>
        <p:spPr>
          <a:xfrm>
            <a:off x="2385720" y="27568002"/>
            <a:ext cx="7960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D520F-B340-B704-261E-A98B9990292B}"/>
              </a:ext>
            </a:extLst>
          </p:cNvPr>
          <p:cNvSpPr txBox="1"/>
          <p:nvPr/>
        </p:nvSpPr>
        <p:spPr>
          <a:xfrm>
            <a:off x="34254339" y="16478736"/>
            <a:ext cx="766922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</a:p>
          <a:p>
            <a:endParaRPr lang="en-US" sz="2400" b="0" i="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corecta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alicimp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oriaeperum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iusaeped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DFDC60-8F36-CDC1-E0C9-4D4DC4EFBBAD}"/>
              </a:ext>
            </a:extLst>
          </p:cNvPr>
          <p:cNvSpPr/>
          <p:nvPr/>
        </p:nvSpPr>
        <p:spPr>
          <a:xfrm>
            <a:off x="34254339" y="7881479"/>
            <a:ext cx="7603724" cy="8169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42A2EB-9699-4D7D-21EF-016030384447}"/>
              </a:ext>
            </a:extLst>
          </p:cNvPr>
          <p:cNvSpPr txBox="1"/>
          <p:nvPr/>
        </p:nvSpPr>
        <p:spPr>
          <a:xfrm>
            <a:off x="34293066" y="26445800"/>
            <a:ext cx="710633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dirty="0">
                <a:solidFill>
                  <a:srgbClr val="003E7E"/>
                </a:solidFill>
                <a:latin typeface="Poppins" pitchFamily="2" charset="77"/>
                <a:cs typeface="Poppins" pitchFamily="2" charset="77"/>
              </a:rPr>
              <a:t>.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DC3FF0-A1CF-D641-0420-B5AA05278C77}"/>
              </a:ext>
            </a:extLst>
          </p:cNvPr>
          <p:cNvSpPr/>
          <p:nvPr/>
        </p:nvSpPr>
        <p:spPr>
          <a:xfrm>
            <a:off x="12312297" y="7881479"/>
            <a:ext cx="19906472" cy="3016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C50BAB-62FF-F601-FFDE-C9DB10CB60D1}"/>
              </a:ext>
            </a:extLst>
          </p:cNvPr>
          <p:cNvSpPr/>
          <p:nvPr/>
        </p:nvSpPr>
        <p:spPr>
          <a:xfrm>
            <a:off x="12312297" y="16572575"/>
            <a:ext cx="8863353" cy="41583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3CEE85-90F2-9079-AC50-18A8516D11A9}"/>
              </a:ext>
            </a:extLst>
          </p:cNvPr>
          <p:cNvSpPr txBox="1"/>
          <p:nvPr/>
        </p:nvSpPr>
        <p:spPr>
          <a:xfrm>
            <a:off x="12411633" y="13941890"/>
            <a:ext cx="894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F2EDB06-6989-574E-DEAE-13F5BBC8071F}"/>
              </a:ext>
            </a:extLst>
          </p:cNvPr>
          <p:cNvSpPr/>
          <p:nvPr/>
        </p:nvSpPr>
        <p:spPr>
          <a:xfrm>
            <a:off x="3250603" y="25801407"/>
            <a:ext cx="6168926" cy="1288786"/>
          </a:xfrm>
          <a:prstGeom prst="roundRect">
            <a:avLst/>
          </a:prstGeom>
          <a:solidFill>
            <a:srgbClr val="FFD200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Purpose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8350B74-D811-2006-0E24-69DDC2B4FE5D}"/>
              </a:ext>
            </a:extLst>
          </p:cNvPr>
          <p:cNvSpPr/>
          <p:nvPr/>
        </p:nvSpPr>
        <p:spPr>
          <a:xfrm>
            <a:off x="18168251" y="6165091"/>
            <a:ext cx="8122025" cy="1288786"/>
          </a:xfrm>
          <a:prstGeom prst="roundRect">
            <a:avLst/>
          </a:prstGeom>
          <a:solidFill>
            <a:srgbClr val="FFD200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Methods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6F0874D9-DA9E-B49E-BB8A-C67B40DE5E30}"/>
              </a:ext>
            </a:extLst>
          </p:cNvPr>
          <p:cNvSpPr/>
          <p:nvPr/>
        </p:nvSpPr>
        <p:spPr>
          <a:xfrm>
            <a:off x="34618964" y="6165091"/>
            <a:ext cx="6758429" cy="1288786"/>
          </a:xfrm>
          <a:prstGeom prst="roundRect">
            <a:avLst/>
          </a:prstGeom>
          <a:solidFill>
            <a:srgbClr val="FFD200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Conclusion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AFC66D3-3554-131D-2F60-8BDB4466A011}"/>
              </a:ext>
            </a:extLst>
          </p:cNvPr>
          <p:cNvSpPr/>
          <p:nvPr/>
        </p:nvSpPr>
        <p:spPr>
          <a:xfrm>
            <a:off x="34467016" y="24859995"/>
            <a:ext cx="6758429" cy="1288786"/>
          </a:xfrm>
          <a:prstGeom prst="roundRect">
            <a:avLst/>
          </a:prstGeom>
          <a:solidFill>
            <a:srgbClr val="FFD200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References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984D16-C7DE-1CA7-83FC-F07A1350033A}"/>
              </a:ext>
            </a:extLst>
          </p:cNvPr>
          <p:cNvSpPr/>
          <p:nvPr/>
        </p:nvSpPr>
        <p:spPr>
          <a:xfrm>
            <a:off x="23389497" y="13960120"/>
            <a:ext cx="8829272" cy="67708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566E8A9-EEAE-7D31-3151-00AC8402CBE2}"/>
              </a:ext>
            </a:extLst>
          </p:cNvPr>
          <p:cNvSpPr/>
          <p:nvPr/>
        </p:nvSpPr>
        <p:spPr>
          <a:xfrm>
            <a:off x="12906212" y="11836681"/>
            <a:ext cx="7479083" cy="1288786"/>
          </a:xfrm>
          <a:prstGeom prst="roundRect">
            <a:avLst/>
          </a:prstGeom>
          <a:solidFill>
            <a:srgbClr val="FFD200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Figures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7A4E4B9-EC91-66FF-72BC-A290EB22240D}"/>
              </a:ext>
            </a:extLst>
          </p:cNvPr>
          <p:cNvSpPr/>
          <p:nvPr/>
        </p:nvSpPr>
        <p:spPr>
          <a:xfrm>
            <a:off x="22695544" y="12429219"/>
            <a:ext cx="10174943" cy="18700491"/>
          </a:xfrm>
          <a:prstGeom prst="roundRect">
            <a:avLst>
              <a:gd name="adj" fmla="val 6989"/>
            </a:avLst>
          </a:prstGeom>
          <a:noFill/>
          <a:ln w="127000">
            <a:solidFill>
              <a:srgbClr val="FFD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4B9CA0-58CB-15EE-E89C-6490C5378427}"/>
              </a:ext>
            </a:extLst>
          </p:cNvPr>
          <p:cNvSpPr/>
          <p:nvPr/>
        </p:nvSpPr>
        <p:spPr>
          <a:xfrm>
            <a:off x="2642642" y="16478736"/>
            <a:ext cx="7542311" cy="78583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BDC033-E80A-4EB6-F4EB-B40617D9934A}"/>
              </a:ext>
            </a:extLst>
          </p:cNvPr>
          <p:cNvSpPr/>
          <p:nvPr/>
        </p:nvSpPr>
        <p:spPr>
          <a:xfrm>
            <a:off x="12312297" y="21151379"/>
            <a:ext cx="8863353" cy="41583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E2C7673-66F2-C6A9-28D9-6EE0B09A2F14}"/>
              </a:ext>
            </a:extLst>
          </p:cNvPr>
          <p:cNvSpPr/>
          <p:nvPr/>
        </p:nvSpPr>
        <p:spPr>
          <a:xfrm>
            <a:off x="12312297" y="25729479"/>
            <a:ext cx="8863353" cy="41583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ABF6D52C-F150-A733-84F8-98A491A56B06}"/>
              </a:ext>
            </a:extLst>
          </p:cNvPr>
          <p:cNvSpPr/>
          <p:nvPr/>
        </p:nvSpPr>
        <p:spPr>
          <a:xfrm>
            <a:off x="23916814" y="11784826"/>
            <a:ext cx="7479083" cy="1288786"/>
          </a:xfrm>
          <a:prstGeom prst="roundRect">
            <a:avLst/>
          </a:prstGeom>
          <a:solidFill>
            <a:srgbClr val="FFD200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Results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871CE7-3147-5FC0-4A2E-DED0327EFD80}"/>
              </a:ext>
            </a:extLst>
          </p:cNvPr>
          <p:cNvSpPr txBox="1"/>
          <p:nvPr/>
        </p:nvSpPr>
        <p:spPr>
          <a:xfrm>
            <a:off x="23366827" y="21333212"/>
            <a:ext cx="8995834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b="0" i="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corecta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alicimp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oriaeperum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iusaeped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</a:p>
          <a:p>
            <a:endParaRPr lang="en-US" sz="2400" dirty="0">
              <a:solidFill>
                <a:srgbClr val="003E7E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US" sz="2400" dirty="0" err="1">
                <a:solidFill>
                  <a:srgbClr val="003E7E"/>
                </a:solidFill>
                <a:latin typeface="Poppins" pitchFamily="2" charset="77"/>
                <a:cs typeface="Poppins" pitchFamily="2" charset="77"/>
              </a:rPr>
              <a:t>M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dirty="0">
                <a:solidFill>
                  <a:srgbClr val="003E7E"/>
                </a:solidFill>
                <a:latin typeface="Poppins" pitchFamily="2" charset="77"/>
                <a:cs typeface="Poppins" pitchFamily="2" charset="77"/>
              </a:rPr>
              <a:t>.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2283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DBE49A-0FE6-175B-0CAC-3E38BFBF2E1B}"/>
              </a:ext>
            </a:extLst>
          </p:cNvPr>
          <p:cNvSpPr txBox="1"/>
          <p:nvPr/>
        </p:nvSpPr>
        <p:spPr>
          <a:xfrm>
            <a:off x="2032000" y="1404472"/>
            <a:ext cx="2082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1 </a:t>
            </a:r>
          </a:p>
          <a:p>
            <a:r>
              <a:rPr lang="en-US" sz="7500" dirty="0">
                <a:solidFill>
                  <a:srgbClr val="003E7E"/>
                </a:solidFill>
                <a:latin typeface="Poppins ExtraBold" pitchFamily="2" charset="77"/>
              </a:rPr>
              <a:t>Title 2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482CF6-CFE3-F2EC-2A21-F7532297B03B}"/>
              </a:ext>
            </a:extLst>
          </p:cNvPr>
          <p:cNvSpPr txBox="1"/>
          <p:nvPr/>
        </p:nvSpPr>
        <p:spPr>
          <a:xfrm>
            <a:off x="2133601" y="3805129"/>
            <a:ext cx="209111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[AUTHORS LINE]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Lastname¹,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Lastname², </a:t>
            </a:r>
            <a:r>
              <a:rPr lang="en-US" sz="36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Firstname</a:t>
            </a:r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Lastname³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36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[DEPT./SCHOOL LINE] ¹Department of Integrative Biology, ²Department of Chemistry, College of Natural Sciences, The University of Texas, ³Suchandsuch Research Institute</a:t>
            </a:r>
            <a:endParaRPr lang="en-US" sz="36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2B10CE6-E753-7558-58C6-6E005810481C}"/>
              </a:ext>
            </a:extLst>
          </p:cNvPr>
          <p:cNvSpPr/>
          <p:nvPr/>
        </p:nvSpPr>
        <p:spPr>
          <a:xfrm>
            <a:off x="2133602" y="6831107"/>
            <a:ext cx="9287432" cy="7848947"/>
          </a:xfrm>
          <a:prstGeom prst="roundRect">
            <a:avLst>
              <a:gd name="adj" fmla="val 9050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D45EC84-7796-B141-0402-F3E14AEE4307}"/>
              </a:ext>
            </a:extLst>
          </p:cNvPr>
          <p:cNvSpPr/>
          <p:nvPr/>
        </p:nvSpPr>
        <p:spPr>
          <a:xfrm>
            <a:off x="2133602" y="16082683"/>
            <a:ext cx="9287432" cy="4625788"/>
          </a:xfrm>
          <a:prstGeom prst="roundRect">
            <a:avLst>
              <a:gd name="adj" fmla="val 15907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46992FA-CE0C-7E03-E1A7-2DB473CFD560}"/>
              </a:ext>
            </a:extLst>
          </p:cNvPr>
          <p:cNvSpPr/>
          <p:nvPr/>
        </p:nvSpPr>
        <p:spPr>
          <a:xfrm>
            <a:off x="2133602" y="22111099"/>
            <a:ext cx="9287432" cy="9080102"/>
          </a:xfrm>
          <a:prstGeom prst="roundRect">
            <a:avLst>
              <a:gd name="adj" fmla="val 8533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C559C57-E147-472B-264C-D7057E2AD505}"/>
              </a:ext>
            </a:extLst>
          </p:cNvPr>
          <p:cNvSpPr/>
          <p:nvPr/>
        </p:nvSpPr>
        <p:spPr>
          <a:xfrm>
            <a:off x="12272683" y="6831108"/>
            <a:ext cx="18640936" cy="24360092"/>
          </a:xfrm>
          <a:prstGeom prst="roundRect">
            <a:avLst>
              <a:gd name="adj" fmla="val 4781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CCF3D43-60D7-0CBD-8EBD-43AB167F474E}"/>
              </a:ext>
            </a:extLst>
          </p:cNvPr>
          <p:cNvSpPr/>
          <p:nvPr/>
        </p:nvSpPr>
        <p:spPr>
          <a:xfrm>
            <a:off x="31618516" y="6769619"/>
            <a:ext cx="10174943" cy="17319810"/>
          </a:xfrm>
          <a:prstGeom prst="roundRect">
            <a:avLst>
              <a:gd name="adj" fmla="val 9408"/>
            </a:avLst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DCCAEBB-640A-162D-83B6-972E9757D148}"/>
              </a:ext>
            </a:extLst>
          </p:cNvPr>
          <p:cNvSpPr/>
          <p:nvPr/>
        </p:nvSpPr>
        <p:spPr>
          <a:xfrm>
            <a:off x="31618516" y="25486294"/>
            <a:ext cx="10174943" cy="5643418"/>
          </a:xfrm>
          <a:prstGeom prst="roundRect">
            <a:avLst/>
          </a:prstGeom>
          <a:noFill/>
          <a:ln w="127000">
            <a:solidFill>
              <a:srgbClr val="3BB2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C377472-A82F-F704-E1F6-E595353BBD09}"/>
              </a:ext>
            </a:extLst>
          </p:cNvPr>
          <p:cNvSpPr/>
          <p:nvPr/>
        </p:nvSpPr>
        <p:spPr>
          <a:xfrm>
            <a:off x="3893351" y="6165091"/>
            <a:ext cx="6168926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Introduction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40E7C0-C92A-3352-DA75-A09B7E90288E}"/>
              </a:ext>
            </a:extLst>
          </p:cNvPr>
          <p:cNvSpPr txBox="1"/>
          <p:nvPr/>
        </p:nvSpPr>
        <p:spPr>
          <a:xfrm>
            <a:off x="2787445" y="7922821"/>
            <a:ext cx="804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dirty="0" err="1">
                <a:solidFill>
                  <a:srgbClr val="003E7E"/>
                </a:solidFill>
                <a:latin typeface="Poppins" pitchFamily="2" charset="77"/>
                <a:cs typeface="Poppins" pitchFamily="2" charset="77"/>
              </a:rPr>
              <a:t>Q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abor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as senet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quibus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apienda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CF48A2-F34E-9A72-A0FA-3F59F0CF65D6}"/>
              </a:ext>
            </a:extLst>
          </p:cNvPr>
          <p:cNvSpPr txBox="1"/>
          <p:nvPr/>
        </p:nvSpPr>
        <p:spPr>
          <a:xfrm>
            <a:off x="2753218" y="17225961"/>
            <a:ext cx="804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C0ACC9-F10F-31E4-C376-4B3DA766AD17}"/>
              </a:ext>
            </a:extLst>
          </p:cNvPr>
          <p:cNvSpPr txBox="1"/>
          <p:nvPr/>
        </p:nvSpPr>
        <p:spPr>
          <a:xfrm>
            <a:off x="2862344" y="28523292"/>
            <a:ext cx="804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DEE945-B605-0536-7EBF-8F279E2128A9}"/>
              </a:ext>
            </a:extLst>
          </p:cNvPr>
          <p:cNvSpPr/>
          <p:nvPr/>
        </p:nvSpPr>
        <p:spPr>
          <a:xfrm>
            <a:off x="2862344" y="23182531"/>
            <a:ext cx="7898402" cy="492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D520F-B340-B704-261E-A98B9990292B}"/>
              </a:ext>
            </a:extLst>
          </p:cNvPr>
          <p:cNvSpPr txBox="1"/>
          <p:nvPr/>
        </p:nvSpPr>
        <p:spPr>
          <a:xfrm>
            <a:off x="32470165" y="16478736"/>
            <a:ext cx="881728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</a:t>
            </a:r>
          </a:p>
          <a:p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officae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optae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sitiandi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arum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ipicien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endParaRPr lang="en-US" sz="2400" b="0" i="0" dirty="0">
              <a:solidFill>
                <a:srgbClr val="003E7E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corecta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alicimp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oriaeperum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iusaeped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DFDC60-8F36-CDC1-E0C9-4D4DC4EFBBAD}"/>
              </a:ext>
            </a:extLst>
          </p:cNvPr>
          <p:cNvSpPr/>
          <p:nvPr/>
        </p:nvSpPr>
        <p:spPr>
          <a:xfrm>
            <a:off x="32568777" y="7881478"/>
            <a:ext cx="8653174" cy="8169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42A2EB-9699-4D7D-21EF-016030384447}"/>
              </a:ext>
            </a:extLst>
          </p:cNvPr>
          <p:cNvSpPr txBox="1"/>
          <p:nvPr/>
        </p:nvSpPr>
        <p:spPr>
          <a:xfrm>
            <a:off x="32470165" y="26445800"/>
            <a:ext cx="88172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DC3FF0-A1CF-D641-0420-B5AA05278C77}"/>
              </a:ext>
            </a:extLst>
          </p:cNvPr>
          <p:cNvSpPr/>
          <p:nvPr/>
        </p:nvSpPr>
        <p:spPr>
          <a:xfrm>
            <a:off x="13639323" y="7881478"/>
            <a:ext cx="15907656" cy="8052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C50BAB-62FF-F601-FFDE-C9DB10CB60D1}"/>
              </a:ext>
            </a:extLst>
          </p:cNvPr>
          <p:cNvSpPr/>
          <p:nvPr/>
        </p:nvSpPr>
        <p:spPr>
          <a:xfrm>
            <a:off x="13639322" y="25547782"/>
            <a:ext cx="15907655" cy="46463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3CEE85-90F2-9079-AC50-18A8516D11A9}"/>
              </a:ext>
            </a:extLst>
          </p:cNvPr>
          <p:cNvSpPr txBox="1"/>
          <p:nvPr/>
        </p:nvSpPr>
        <p:spPr>
          <a:xfrm>
            <a:off x="13639320" y="21402631"/>
            <a:ext cx="159076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debitis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nus id quat animus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auda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platust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imin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perovitasped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ipsus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maios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eume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serio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bea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natis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dolupta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simperiae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nate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ulparis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magnieniam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intotatur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?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As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verepe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sectis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di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incto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etusda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delectet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eaque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simusda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ndanimus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sin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cori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rem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maximillut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hari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quiam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enduci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idunt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</a:p>
          <a:p>
            <a:endParaRPr lang="en-US" sz="2400" dirty="0">
              <a:solidFill>
                <a:srgbClr val="003E7E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Sunto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into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temperi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aturerum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identio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nsectatem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quo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dolorum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Itiatur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vendus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quodis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reria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volupienis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con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posto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dolor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debit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experumet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odit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id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molorrum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quam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fuga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 Et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volorioraes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alit, que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plitati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onemporro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entorio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rumendi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simenimus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US" sz="2400" b="0" i="0" dirty="0" err="1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mossimus</a:t>
            </a:r>
            <a:r>
              <a:rPr lang="en-US" sz="2400" b="0" i="0" dirty="0">
                <a:solidFill>
                  <a:srgbClr val="003E7E"/>
                </a:solidFill>
                <a:effectLst/>
                <a:latin typeface="Poppins" pitchFamily="2" charset="77"/>
                <a:cs typeface="Poppins" pitchFamily="2" charset="77"/>
              </a:rPr>
              <a:t>.</a:t>
            </a:r>
            <a:endParaRPr lang="en-US" sz="2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F2EDB06-6989-574E-DEAE-13F5BBC8071F}"/>
              </a:ext>
            </a:extLst>
          </p:cNvPr>
          <p:cNvSpPr/>
          <p:nvPr/>
        </p:nvSpPr>
        <p:spPr>
          <a:xfrm>
            <a:off x="3893351" y="15468231"/>
            <a:ext cx="6168926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Purpose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7752509-4CAE-6032-9A40-D34EBEE56C3F}"/>
              </a:ext>
            </a:extLst>
          </p:cNvPr>
          <p:cNvSpPr/>
          <p:nvPr/>
        </p:nvSpPr>
        <p:spPr>
          <a:xfrm>
            <a:off x="3893351" y="21479021"/>
            <a:ext cx="6168926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Methods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8350B74-D811-2006-0E24-69DDC2B4FE5D}"/>
              </a:ext>
            </a:extLst>
          </p:cNvPr>
          <p:cNvSpPr/>
          <p:nvPr/>
        </p:nvSpPr>
        <p:spPr>
          <a:xfrm>
            <a:off x="17532139" y="6165091"/>
            <a:ext cx="8122025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Figures and Results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6F0874D9-DA9E-B49E-BB8A-C67B40DE5E30}"/>
              </a:ext>
            </a:extLst>
          </p:cNvPr>
          <p:cNvSpPr/>
          <p:nvPr/>
        </p:nvSpPr>
        <p:spPr>
          <a:xfrm>
            <a:off x="33239420" y="6165091"/>
            <a:ext cx="6758429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Conclusion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AFC66D3-3554-131D-2F60-8BDB4466A011}"/>
              </a:ext>
            </a:extLst>
          </p:cNvPr>
          <p:cNvSpPr/>
          <p:nvPr/>
        </p:nvSpPr>
        <p:spPr>
          <a:xfrm>
            <a:off x="33239419" y="24851512"/>
            <a:ext cx="6758429" cy="1288786"/>
          </a:xfrm>
          <a:prstGeom prst="roundRect">
            <a:avLst/>
          </a:prstGeom>
          <a:solidFill>
            <a:srgbClr val="3BB2F1"/>
          </a:solidFill>
          <a:ln w="1270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003E7E"/>
                </a:solidFill>
                <a:latin typeface="Poppins SemiBold" pitchFamily="2" charset="77"/>
                <a:cs typeface="Poppins SemiBold" pitchFamily="2" charset="77"/>
              </a:rPr>
              <a:t>References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E96E90-E451-D835-6511-2CCAFE0643C3}"/>
              </a:ext>
            </a:extLst>
          </p:cNvPr>
          <p:cNvSpPr/>
          <p:nvPr/>
        </p:nvSpPr>
        <p:spPr>
          <a:xfrm>
            <a:off x="13639320" y="16459200"/>
            <a:ext cx="7715567" cy="45779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984D16-C7DE-1CA7-83FC-F07A1350033A}"/>
              </a:ext>
            </a:extLst>
          </p:cNvPr>
          <p:cNvSpPr/>
          <p:nvPr/>
        </p:nvSpPr>
        <p:spPr>
          <a:xfrm>
            <a:off x="21831416" y="16459200"/>
            <a:ext cx="7645496" cy="45779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DF53FB8E-AAAD-0696-BF7C-717600F97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2175" y="1358270"/>
            <a:ext cx="10174943" cy="406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5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99</TotalTime>
  <Words>2766</Words>
  <Application>Microsoft Office PowerPoint</Application>
  <PresentationFormat>Custom</PresentationFormat>
  <Paragraphs>107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Poppins</vt:lpstr>
      <vt:lpstr>Poppins ExtraBold</vt:lpstr>
      <vt:lpstr>Poppins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Kennedy, Jessica</dc:creator>
  <cp:lastModifiedBy>Dietrich, Sharon R</cp:lastModifiedBy>
  <cp:revision>4</cp:revision>
  <dcterms:created xsi:type="dcterms:W3CDTF">2024-09-24T17:09:57Z</dcterms:created>
  <dcterms:modified xsi:type="dcterms:W3CDTF">2024-09-26T14:50:58Z</dcterms:modified>
</cp:coreProperties>
</file>