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77" r:id="rId4"/>
    <p:sldId id="272" r:id="rId5"/>
    <p:sldId id="266" r:id="rId6"/>
    <p:sldId id="278" r:id="rId7"/>
    <p:sldId id="273" r:id="rId8"/>
    <p:sldId id="270" r:id="rId9"/>
    <p:sldId id="271" r:id="rId10"/>
    <p:sldId id="276" r:id="rId11"/>
    <p:sldId id="267" r:id="rId12"/>
    <p:sldId id="287" r:id="rId13"/>
    <p:sldId id="284" r:id="rId14"/>
    <p:sldId id="259" r:id="rId15"/>
    <p:sldId id="258" r:id="rId16"/>
    <p:sldId id="260" r:id="rId17"/>
    <p:sldId id="261" r:id="rId18"/>
    <p:sldId id="268" r:id="rId19"/>
    <p:sldId id="269" r:id="rId20"/>
    <p:sldId id="285" r:id="rId21"/>
    <p:sldId id="283" r:id="rId22"/>
    <p:sldId id="282" r:id="rId23"/>
    <p:sldId id="28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B06377-C4E1-4DC9-9B97-1B0BB0588156}" v="40" dt="2025-05-09T17:45:12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k, Alana" userId="83c57e70-00ce-4371-9c85-49f24adf962a" providerId="ADAL" clId="{91B06377-C4E1-4DC9-9B97-1B0BB0588156}"/>
    <pc:docChg chg="undo custSel addSld delSld modSld sldOrd">
      <pc:chgData name="Malik, Alana" userId="83c57e70-00ce-4371-9c85-49f24adf962a" providerId="ADAL" clId="{91B06377-C4E1-4DC9-9B97-1B0BB0588156}" dt="2025-05-09T17:47:32.518" v="3188"/>
      <pc:docMkLst>
        <pc:docMk/>
      </pc:docMkLst>
      <pc:sldChg chg="modSp mod">
        <pc:chgData name="Malik, Alana" userId="83c57e70-00ce-4371-9c85-49f24adf962a" providerId="ADAL" clId="{91B06377-C4E1-4DC9-9B97-1B0BB0588156}" dt="2025-05-09T17:43:57.345" v="3168" actId="255"/>
        <pc:sldMkLst>
          <pc:docMk/>
          <pc:sldMk cId="1505485437" sldId="256"/>
        </pc:sldMkLst>
        <pc:spChg chg="mod">
          <ac:chgData name="Malik, Alana" userId="83c57e70-00ce-4371-9c85-49f24adf962a" providerId="ADAL" clId="{91B06377-C4E1-4DC9-9B97-1B0BB0588156}" dt="2025-05-09T17:43:48.967" v="3166" actId="113"/>
          <ac:spMkLst>
            <pc:docMk/>
            <pc:sldMk cId="1505485437" sldId="256"/>
            <ac:spMk id="2" creationId="{A4778626-8AE6-E7FF-D94A-27F4AF5FA339}"/>
          </ac:spMkLst>
        </pc:spChg>
        <pc:spChg chg="mod">
          <ac:chgData name="Malik, Alana" userId="83c57e70-00ce-4371-9c85-49f24adf962a" providerId="ADAL" clId="{91B06377-C4E1-4DC9-9B97-1B0BB0588156}" dt="2025-05-09T17:43:57.345" v="3168" actId="255"/>
          <ac:spMkLst>
            <pc:docMk/>
            <pc:sldMk cId="1505485437" sldId="256"/>
            <ac:spMk id="3" creationId="{4208C102-CB65-0261-A021-CD59ACABCAE0}"/>
          </ac:spMkLst>
        </pc:spChg>
      </pc:sldChg>
      <pc:sldChg chg="addSp modSp mod">
        <pc:chgData name="Malik, Alana" userId="83c57e70-00ce-4371-9c85-49f24adf962a" providerId="ADAL" clId="{91B06377-C4E1-4DC9-9B97-1B0BB0588156}" dt="2025-05-09T17:37:12.278" v="2851" actId="20577"/>
        <pc:sldMkLst>
          <pc:docMk/>
          <pc:sldMk cId="1820256736" sldId="258"/>
        </pc:sldMkLst>
        <pc:spChg chg="add mod">
          <ac:chgData name="Malik, Alana" userId="83c57e70-00ce-4371-9c85-49f24adf962a" providerId="ADAL" clId="{91B06377-C4E1-4DC9-9B97-1B0BB0588156}" dt="2025-05-09T17:37:12.278" v="2851" actId="20577"/>
          <ac:spMkLst>
            <pc:docMk/>
            <pc:sldMk cId="1820256736" sldId="258"/>
            <ac:spMk id="2" creationId="{31696AC8-622C-0F38-6EEB-8727926D0A14}"/>
          </ac:spMkLst>
        </pc:spChg>
        <pc:spChg chg="add mod">
          <ac:chgData name="Malik, Alana" userId="83c57e70-00ce-4371-9c85-49f24adf962a" providerId="ADAL" clId="{91B06377-C4E1-4DC9-9B97-1B0BB0588156}" dt="2025-05-09T17:01:20.614" v="1122" actId="122"/>
          <ac:spMkLst>
            <pc:docMk/>
            <pc:sldMk cId="1820256736" sldId="258"/>
            <ac:spMk id="6" creationId="{0A308FEE-6A3F-2333-E2DF-AE00292D081C}"/>
          </ac:spMkLst>
        </pc:spChg>
        <pc:spChg chg="mod">
          <ac:chgData name="Malik, Alana" userId="83c57e70-00ce-4371-9c85-49f24adf962a" providerId="ADAL" clId="{91B06377-C4E1-4DC9-9B97-1B0BB0588156}" dt="2025-05-09T17:17:52.170" v="2096" actId="1076"/>
          <ac:spMkLst>
            <pc:docMk/>
            <pc:sldMk cId="1820256736" sldId="258"/>
            <ac:spMk id="27" creationId="{F16F45C8-6BFC-485D-7349-5A120E40F1AB}"/>
          </ac:spMkLst>
        </pc:spChg>
        <pc:cxnChg chg="add mod">
          <ac:chgData name="Malik, Alana" userId="83c57e70-00ce-4371-9c85-49f24adf962a" providerId="ADAL" clId="{91B06377-C4E1-4DC9-9B97-1B0BB0588156}" dt="2025-05-09T16:57:14.266" v="892" actId="1076"/>
          <ac:cxnSpMkLst>
            <pc:docMk/>
            <pc:sldMk cId="1820256736" sldId="258"/>
            <ac:cxnSpMk id="3" creationId="{093FC9CF-634C-FE67-9439-62BAED15B9AE}"/>
          </ac:cxnSpMkLst>
        </pc:cxnChg>
        <pc:cxnChg chg="add mod">
          <ac:chgData name="Malik, Alana" userId="83c57e70-00ce-4371-9c85-49f24adf962a" providerId="ADAL" clId="{91B06377-C4E1-4DC9-9B97-1B0BB0588156}" dt="2025-05-09T17:03:17.477" v="1160" actId="14100"/>
          <ac:cxnSpMkLst>
            <pc:docMk/>
            <pc:sldMk cId="1820256736" sldId="258"/>
            <ac:cxnSpMk id="4" creationId="{E27169D8-A370-3DB7-40A1-B4ED7EA8BF0C}"/>
          </ac:cxnSpMkLst>
        </pc:cxnChg>
      </pc:sldChg>
      <pc:sldChg chg="addSp delSp modSp mod">
        <pc:chgData name="Malik, Alana" userId="83c57e70-00ce-4371-9c85-49f24adf962a" providerId="ADAL" clId="{91B06377-C4E1-4DC9-9B97-1B0BB0588156}" dt="2025-05-09T16:53:21.473" v="599" actId="692"/>
        <pc:sldMkLst>
          <pc:docMk/>
          <pc:sldMk cId="2140719611" sldId="259"/>
        </pc:sldMkLst>
        <pc:spChg chg="add del mod">
          <ac:chgData name="Malik, Alana" userId="83c57e70-00ce-4371-9c85-49f24adf962a" providerId="ADAL" clId="{91B06377-C4E1-4DC9-9B97-1B0BB0588156}" dt="2025-05-09T16:49:19.412" v="372"/>
          <ac:spMkLst>
            <pc:docMk/>
            <pc:sldMk cId="2140719611" sldId="259"/>
            <ac:spMk id="5" creationId="{C49AE03A-1921-831C-0127-7E5049A5E1B8}"/>
          </ac:spMkLst>
        </pc:spChg>
        <pc:spChg chg="mod">
          <ac:chgData name="Malik, Alana" userId="83c57e70-00ce-4371-9c85-49f24adf962a" providerId="ADAL" clId="{91B06377-C4E1-4DC9-9B97-1B0BB0588156}" dt="2025-05-09T16:50:57.524" v="539" actId="20577"/>
          <ac:spMkLst>
            <pc:docMk/>
            <pc:sldMk cId="2140719611" sldId="259"/>
            <ac:spMk id="6" creationId="{84AD494A-24D2-873A-9372-5AE485899EC6}"/>
          </ac:spMkLst>
        </pc:spChg>
        <pc:spChg chg="mod">
          <ac:chgData name="Malik, Alana" userId="83c57e70-00ce-4371-9c85-49f24adf962a" providerId="ADAL" clId="{91B06377-C4E1-4DC9-9B97-1B0BB0588156}" dt="2025-05-09T16:52:36.567" v="582" actId="1076"/>
          <ac:spMkLst>
            <pc:docMk/>
            <pc:sldMk cId="2140719611" sldId="259"/>
            <ac:spMk id="14" creationId="{D7B0373A-E2C7-88B8-E3E2-B46B56FC79FF}"/>
          </ac:spMkLst>
        </pc:spChg>
        <pc:spChg chg="mod">
          <ac:chgData name="Malik, Alana" userId="83c57e70-00ce-4371-9c85-49f24adf962a" providerId="ADAL" clId="{91B06377-C4E1-4DC9-9B97-1B0BB0588156}" dt="2025-05-09T16:52:52.500" v="583" actId="1076"/>
          <ac:spMkLst>
            <pc:docMk/>
            <pc:sldMk cId="2140719611" sldId="259"/>
            <ac:spMk id="15" creationId="{F912B179-8234-E691-82FE-79DA565934AF}"/>
          </ac:spMkLst>
        </pc:spChg>
        <pc:picChg chg="mod">
          <ac:chgData name="Malik, Alana" userId="83c57e70-00ce-4371-9c85-49f24adf962a" providerId="ADAL" clId="{91B06377-C4E1-4DC9-9B97-1B0BB0588156}" dt="2025-05-09T16:52:28.580" v="581" actId="1076"/>
          <ac:picMkLst>
            <pc:docMk/>
            <pc:sldMk cId="2140719611" sldId="259"/>
            <ac:picMk id="2" creationId="{297E0DA8-C6B6-CE17-1909-88BC0E9B937D}"/>
          </ac:picMkLst>
        </pc:picChg>
        <pc:picChg chg="del">
          <ac:chgData name="Malik, Alana" userId="83c57e70-00ce-4371-9c85-49f24adf962a" providerId="ADAL" clId="{91B06377-C4E1-4DC9-9B97-1B0BB0588156}" dt="2025-05-09T16:47:56.475" v="250" actId="478"/>
          <ac:picMkLst>
            <pc:docMk/>
            <pc:sldMk cId="2140719611" sldId="259"/>
            <ac:picMk id="3" creationId="{BCB50F74-8BA3-2D2A-F274-094B2602D0CA}"/>
          </ac:picMkLst>
        </pc:picChg>
        <pc:cxnChg chg="del">
          <ac:chgData name="Malik, Alana" userId="83c57e70-00ce-4371-9c85-49f24adf962a" providerId="ADAL" clId="{91B06377-C4E1-4DC9-9B97-1B0BB0588156}" dt="2025-05-09T16:51:54.172" v="541" actId="478"/>
          <ac:cxnSpMkLst>
            <pc:docMk/>
            <pc:sldMk cId="2140719611" sldId="259"/>
            <ac:cxnSpMk id="4" creationId="{5F9FF350-7748-EF8A-A7D5-DF6EDA0C07A8}"/>
          </ac:cxnSpMkLst>
        </pc:cxnChg>
        <pc:cxnChg chg="mod">
          <ac:chgData name="Malik, Alana" userId="83c57e70-00ce-4371-9c85-49f24adf962a" providerId="ADAL" clId="{91B06377-C4E1-4DC9-9B97-1B0BB0588156}" dt="2025-05-09T16:53:21.473" v="599" actId="692"/>
          <ac:cxnSpMkLst>
            <pc:docMk/>
            <pc:sldMk cId="2140719611" sldId="259"/>
            <ac:cxnSpMk id="10" creationId="{110E2788-D7AC-24DA-45F6-CAA75D796F10}"/>
          </ac:cxnSpMkLst>
        </pc:cxnChg>
      </pc:sldChg>
      <pc:sldChg chg="addSp delSp modSp mod">
        <pc:chgData name="Malik, Alana" userId="83c57e70-00ce-4371-9c85-49f24adf962a" providerId="ADAL" clId="{91B06377-C4E1-4DC9-9B97-1B0BB0588156}" dt="2025-05-09T17:12:03.502" v="1858" actId="113"/>
        <pc:sldMkLst>
          <pc:docMk/>
          <pc:sldMk cId="2905149045" sldId="260"/>
        </pc:sldMkLst>
        <pc:spChg chg="add mod">
          <ac:chgData name="Malik, Alana" userId="83c57e70-00ce-4371-9c85-49f24adf962a" providerId="ADAL" clId="{91B06377-C4E1-4DC9-9B97-1B0BB0588156}" dt="2025-05-09T17:12:03.502" v="1858" actId="113"/>
          <ac:spMkLst>
            <pc:docMk/>
            <pc:sldMk cId="2905149045" sldId="260"/>
            <ac:spMk id="4" creationId="{13A0E077-3416-0841-6C60-FD1628239EDE}"/>
          </ac:spMkLst>
        </pc:spChg>
        <pc:cxnChg chg="add mod">
          <ac:chgData name="Malik, Alana" userId="83c57e70-00ce-4371-9c85-49f24adf962a" providerId="ADAL" clId="{91B06377-C4E1-4DC9-9B97-1B0BB0588156}" dt="2025-05-09T17:01:56.162" v="1126" actId="1076"/>
          <ac:cxnSpMkLst>
            <pc:docMk/>
            <pc:sldMk cId="2905149045" sldId="260"/>
            <ac:cxnSpMk id="2" creationId="{0F587337-5BBF-69D8-60FB-0C15C64337C1}"/>
          </ac:cxnSpMkLst>
        </pc:cxnChg>
        <pc:cxnChg chg="del">
          <ac:chgData name="Malik, Alana" userId="83c57e70-00ce-4371-9c85-49f24adf962a" providerId="ADAL" clId="{91B06377-C4E1-4DC9-9B97-1B0BB0588156}" dt="2025-05-09T17:01:50.925" v="1125" actId="478"/>
          <ac:cxnSpMkLst>
            <pc:docMk/>
            <pc:sldMk cId="2905149045" sldId="260"/>
            <ac:cxnSpMk id="5" creationId="{8D6635AB-33FE-F958-531E-D7820586BAB3}"/>
          </ac:cxnSpMkLst>
        </pc:cxnChg>
      </pc:sldChg>
      <pc:sldChg chg="addSp modSp add del mod">
        <pc:chgData name="Malik, Alana" userId="83c57e70-00ce-4371-9c85-49f24adf962a" providerId="ADAL" clId="{91B06377-C4E1-4DC9-9B97-1B0BB0588156}" dt="2025-05-09T17:09:33.735" v="1636" actId="47"/>
        <pc:sldMkLst>
          <pc:docMk/>
          <pc:sldMk cId="2604395989" sldId="261"/>
        </pc:sldMkLst>
        <pc:spChg chg="add mod">
          <ac:chgData name="Malik, Alana" userId="83c57e70-00ce-4371-9c85-49f24adf962a" providerId="ADAL" clId="{91B06377-C4E1-4DC9-9B97-1B0BB0588156}" dt="2025-05-09T17:08:43.662" v="1632" actId="1076"/>
          <ac:spMkLst>
            <pc:docMk/>
            <pc:sldMk cId="2604395989" sldId="261"/>
            <ac:spMk id="7" creationId="{B7F09A30-8C6A-4137-C1B4-52B360569510}"/>
          </ac:spMkLst>
        </pc:spChg>
        <pc:picChg chg="mod">
          <ac:chgData name="Malik, Alana" userId="83c57e70-00ce-4371-9c85-49f24adf962a" providerId="ADAL" clId="{91B06377-C4E1-4DC9-9B97-1B0BB0588156}" dt="2025-05-09T17:06:49.292" v="1363" actId="14100"/>
          <ac:picMkLst>
            <pc:docMk/>
            <pc:sldMk cId="2604395989" sldId="261"/>
            <ac:picMk id="3" creationId="{245166B3-2E4D-D303-AFA0-8BDD06697498}"/>
          </ac:picMkLst>
        </pc:picChg>
        <pc:cxnChg chg="add mod">
          <ac:chgData name="Malik, Alana" userId="83c57e70-00ce-4371-9c85-49f24adf962a" providerId="ADAL" clId="{91B06377-C4E1-4DC9-9B97-1B0BB0588156}" dt="2025-05-09T17:07:19.628" v="1369" actId="14100"/>
          <ac:cxnSpMkLst>
            <pc:docMk/>
            <pc:sldMk cId="2604395989" sldId="261"/>
            <ac:cxnSpMk id="2" creationId="{4F9AC6D4-3517-51D5-F604-118CCAD304F4}"/>
          </ac:cxnSpMkLst>
        </pc:cxnChg>
      </pc:sldChg>
      <pc:sldChg chg="del">
        <pc:chgData name="Malik, Alana" userId="83c57e70-00ce-4371-9c85-49f24adf962a" providerId="ADAL" clId="{91B06377-C4E1-4DC9-9B97-1B0BB0588156}" dt="2025-05-09T17:09:20.620" v="1634" actId="47"/>
        <pc:sldMkLst>
          <pc:docMk/>
          <pc:sldMk cId="3197334296" sldId="262"/>
        </pc:sldMkLst>
      </pc:sldChg>
      <pc:sldChg chg="del">
        <pc:chgData name="Malik, Alana" userId="83c57e70-00ce-4371-9c85-49f24adf962a" providerId="ADAL" clId="{91B06377-C4E1-4DC9-9B97-1B0BB0588156}" dt="2025-05-09T17:06:11.606" v="1362" actId="47"/>
        <pc:sldMkLst>
          <pc:docMk/>
          <pc:sldMk cId="4120823353" sldId="263"/>
        </pc:sldMkLst>
      </pc:sldChg>
      <pc:sldChg chg="delSp del mod">
        <pc:chgData name="Malik, Alana" userId="83c57e70-00ce-4371-9c85-49f24adf962a" providerId="ADAL" clId="{91B06377-C4E1-4DC9-9B97-1B0BB0588156}" dt="2025-05-09T17:10:09.745" v="1637" actId="47"/>
        <pc:sldMkLst>
          <pc:docMk/>
          <pc:sldMk cId="4279327329" sldId="264"/>
        </pc:sldMkLst>
        <pc:picChg chg="del">
          <ac:chgData name="Malik, Alana" userId="83c57e70-00ce-4371-9c85-49f24adf962a" providerId="ADAL" clId="{91B06377-C4E1-4DC9-9B97-1B0BB0588156}" dt="2025-05-09T17:08:58.531" v="1633" actId="478"/>
          <ac:picMkLst>
            <pc:docMk/>
            <pc:sldMk cId="4279327329" sldId="264"/>
            <ac:picMk id="6" creationId="{A03111D9-A61B-CC07-FB35-AAFC4CBC1E54}"/>
          </ac:picMkLst>
        </pc:picChg>
      </pc:sldChg>
      <pc:sldChg chg="ord">
        <pc:chgData name="Malik, Alana" userId="83c57e70-00ce-4371-9c85-49f24adf962a" providerId="ADAL" clId="{91B06377-C4E1-4DC9-9B97-1B0BB0588156}" dt="2025-05-09T17:47:32.518" v="3188"/>
        <pc:sldMkLst>
          <pc:docMk/>
          <pc:sldMk cId="1603652071" sldId="267"/>
        </pc:sldMkLst>
      </pc:sldChg>
      <pc:sldChg chg="delSp modSp mod">
        <pc:chgData name="Malik, Alana" userId="83c57e70-00ce-4371-9c85-49f24adf962a" providerId="ADAL" clId="{91B06377-C4E1-4DC9-9B97-1B0BB0588156}" dt="2025-05-09T17:11:34.149" v="1855" actId="20577"/>
        <pc:sldMkLst>
          <pc:docMk/>
          <pc:sldMk cId="3030023738" sldId="268"/>
        </pc:sldMkLst>
        <pc:spChg chg="mod">
          <ac:chgData name="Malik, Alana" userId="83c57e70-00ce-4371-9c85-49f24adf962a" providerId="ADAL" clId="{91B06377-C4E1-4DC9-9B97-1B0BB0588156}" dt="2025-05-09T17:11:34.149" v="1855" actId="20577"/>
          <ac:spMkLst>
            <pc:docMk/>
            <pc:sldMk cId="3030023738" sldId="268"/>
            <ac:spMk id="13" creationId="{5AC60092-0664-08A2-2133-888723C83DDA}"/>
          </ac:spMkLst>
        </pc:spChg>
        <pc:picChg chg="del">
          <ac:chgData name="Malik, Alana" userId="83c57e70-00ce-4371-9c85-49f24adf962a" providerId="ADAL" clId="{91B06377-C4E1-4DC9-9B97-1B0BB0588156}" dt="2025-05-09T17:10:52.917" v="1740" actId="478"/>
          <ac:picMkLst>
            <pc:docMk/>
            <pc:sldMk cId="3030023738" sldId="268"/>
            <ac:picMk id="7" creationId="{54DA23E9-3723-8719-206F-B57238B2E9CB}"/>
          </ac:picMkLst>
        </pc:picChg>
        <pc:picChg chg="del">
          <ac:chgData name="Malik, Alana" userId="83c57e70-00ce-4371-9c85-49f24adf962a" providerId="ADAL" clId="{91B06377-C4E1-4DC9-9B97-1B0BB0588156}" dt="2025-05-09T17:10:47.621" v="1739" actId="478"/>
          <ac:picMkLst>
            <pc:docMk/>
            <pc:sldMk cId="3030023738" sldId="268"/>
            <ac:picMk id="11" creationId="{768ADD2E-8152-D681-4052-74C1C7026C81}"/>
          </ac:picMkLst>
        </pc:picChg>
      </pc:sldChg>
      <pc:sldChg chg="addSp modSp mod">
        <pc:chgData name="Malik, Alana" userId="83c57e70-00ce-4371-9c85-49f24adf962a" providerId="ADAL" clId="{91B06377-C4E1-4DC9-9B97-1B0BB0588156}" dt="2025-05-09T17:18:10.551" v="2097" actId="113"/>
        <pc:sldMkLst>
          <pc:docMk/>
          <pc:sldMk cId="3758941470" sldId="269"/>
        </pc:sldMkLst>
        <pc:spChg chg="add mod">
          <ac:chgData name="Malik, Alana" userId="83c57e70-00ce-4371-9c85-49f24adf962a" providerId="ADAL" clId="{91B06377-C4E1-4DC9-9B97-1B0BB0588156}" dt="2025-05-09T17:18:10.551" v="2097" actId="113"/>
          <ac:spMkLst>
            <pc:docMk/>
            <pc:sldMk cId="3758941470" sldId="269"/>
            <ac:spMk id="2" creationId="{1AA5DEA9-FEBF-4E3F-3572-086CCA4C0369}"/>
          </ac:spMkLst>
        </pc:spChg>
        <pc:picChg chg="mod">
          <ac:chgData name="Malik, Alana" userId="83c57e70-00ce-4371-9c85-49f24adf962a" providerId="ADAL" clId="{91B06377-C4E1-4DC9-9B97-1B0BB0588156}" dt="2025-05-09T17:12:26.440" v="1859" actId="14100"/>
          <ac:picMkLst>
            <pc:docMk/>
            <pc:sldMk cId="3758941470" sldId="269"/>
            <ac:picMk id="3" creationId="{78AC349F-3B44-728B-BC18-0BF5B499FE06}"/>
          </ac:picMkLst>
        </pc:picChg>
        <pc:cxnChg chg="add mod">
          <ac:chgData name="Malik, Alana" userId="83c57e70-00ce-4371-9c85-49f24adf962a" providerId="ADAL" clId="{91B06377-C4E1-4DC9-9B97-1B0BB0588156}" dt="2025-05-09T17:13:59.131" v="1929" actId="14100"/>
          <ac:cxnSpMkLst>
            <pc:docMk/>
            <pc:sldMk cId="3758941470" sldId="269"/>
            <ac:cxnSpMk id="4" creationId="{A7250B23-335C-2C05-FF9A-D54BFFCCF2C0}"/>
          </ac:cxnSpMkLst>
        </pc:cxnChg>
      </pc:sldChg>
      <pc:sldChg chg="delSp ord">
        <pc:chgData name="Malik, Alana" userId="83c57e70-00ce-4371-9c85-49f24adf962a" providerId="ADAL" clId="{91B06377-C4E1-4DC9-9B97-1B0BB0588156}" dt="2025-05-09T17:27:52.776" v="2535"/>
        <pc:sldMkLst>
          <pc:docMk/>
          <pc:sldMk cId="1322373445" sldId="270"/>
        </pc:sldMkLst>
        <pc:picChg chg="del">
          <ac:chgData name="Malik, Alana" userId="83c57e70-00ce-4371-9c85-49f24adf962a" providerId="ADAL" clId="{91B06377-C4E1-4DC9-9B97-1B0BB0588156}" dt="2025-05-09T16:47:01.341" v="248" actId="478"/>
          <ac:picMkLst>
            <pc:docMk/>
            <pc:sldMk cId="1322373445" sldId="270"/>
            <ac:picMk id="11" creationId="{FB03C268-2C2A-93F4-5F28-A25EF6C7994F}"/>
          </ac:picMkLst>
        </pc:picChg>
      </pc:sldChg>
      <pc:sldChg chg="addSp modSp mod ord">
        <pc:chgData name="Malik, Alana" userId="83c57e70-00ce-4371-9c85-49f24adf962a" providerId="ADAL" clId="{91B06377-C4E1-4DC9-9B97-1B0BB0588156}" dt="2025-05-09T17:35:47.273" v="2849" actId="207"/>
        <pc:sldMkLst>
          <pc:docMk/>
          <pc:sldMk cId="2674683341" sldId="271"/>
        </pc:sldMkLst>
        <pc:spChg chg="add mod">
          <ac:chgData name="Malik, Alana" userId="83c57e70-00ce-4371-9c85-49f24adf962a" providerId="ADAL" clId="{91B06377-C4E1-4DC9-9B97-1B0BB0588156}" dt="2025-05-09T17:35:47.273" v="2849" actId="207"/>
          <ac:spMkLst>
            <pc:docMk/>
            <pc:sldMk cId="2674683341" sldId="271"/>
            <ac:spMk id="2" creationId="{66B0502A-4C83-8687-092C-783D4DBCD9C6}"/>
          </ac:spMkLst>
        </pc:spChg>
      </pc:sldChg>
      <pc:sldChg chg="modSp mod">
        <pc:chgData name="Malik, Alana" userId="83c57e70-00ce-4371-9c85-49f24adf962a" providerId="ADAL" clId="{91B06377-C4E1-4DC9-9B97-1B0BB0588156}" dt="2025-05-09T16:32:45.852" v="240" actId="1076"/>
        <pc:sldMkLst>
          <pc:docMk/>
          <pc:sldMk cId="1810694333" sldId="272"/>
        </pc:sldMkLst>
        <pc:graphicFrameChg chg="mod">
          <ac:chgData name="Malik, Alana" userId="83c57e70-00ce-4371-9c85-49f24adf962a" providerId="ADAL" clId="{91B06377-C4E1-4DC9-9B97-1B0BB0588156}" dt="2025-05-09T16:32:45.852" v="240" actId="1076"/>
          <ac:graphicFrameMkLst>
            <pc:docMk/>
            <pc:sldMk cId="1810694333" sldId="272"/>
            <ac:graphicFrameMk id="5" creationId="{A5DC2B56-E8FB-2FE2-BBB5-573F41F55188}"/>
          </ac:graphicFrameMkLst>
        </pc:graphicFrameChg>
      </pc:sldChg>
      <pc:sldChg chg="addSp modSp mod setBg">
        <pc:chgData name="Malik, Alana" userId="83c57e70-00ce-4371-9c85-49f24adf962a" providerId="ADAL" clId="{91B06377-C4E1-4DC9-9B97-1B0BB0588156}" dt="2025-05-09T17:46:11.408" v="3182" actId="207"/>
        <pc:sldMkLst>
          <pc:docMk/>
          <pc:sldMk cId="1896273169" sldId="273"/>
        </pc:sldMkLst>
        <pc:spChg chg="mod">
          <ac:chgData name="Malik, Alana" userId="83c57e70-00ce-4371-9c85-49f24adf962a" providerId="ADAL" clId="{91B06377-C4E1-4DC9-9B97-1B0BB0588156}" dt="2025-05-09T16:33:01.435" v="242" actId="26606"/>
          <ac:spMkLst>
            <pc:docMk/>
            <pc:sldMk cId="1896273169" sldId="273"/>
            <ac:spMk id="2" creationId="{FB4DBF58-6869-2E56-7DC5-434492DF75B1}"/>
          </ac:spMkLst>
        </pc:spChg>
        <pc:spChg chg="add mod">
          <ac:chgData name="Malik, Alana" userId="83c57e70-00ce-4371-9c85-49f24adf962a" providerId="ADAL" clId="{91B06377-C4E1-4DC9-9B97-1B0BB0588156}" dt="2025-05-09T17:46:11.408" v="3182" actId="207"/>
          <ac:spMkLst>
            <pc:docMk/>
            <pc:sldMk cId="1896273169" sldId="273"/>
            <ac:spMk id="3" creationId="{EAE83A1F-7829-92E3-9624-C290B97B5F44}"/>
          </ac:spMkLst>
        </pc:spChg>
        <pc:spChg chg="add">
          <ac:chgData name="Malik, Alana" userId="83c57e70-00ce-4371-9c85-49f24adf962a" providerId="ADAL" clId="{91B06377-C4E1-4DC9-9B97-1B0BB0588156}" dt="2025-05-09T16:33:01.435" v="242" actId="26606"/>
          <ac:spMkLst>
            <pc:docMk/>
            <pc:sldMk cId="1896273169" sldId="273"/>
            <ac:spMk id="10" creationId="{955A2079-FA98-4876-80F0-72364A7D2EA4}"/>
          </ac:spMkLst>
        </pc:spChg>
        <pc:graphicFrameChg chg="mod modGraphic">
          <ac:chgData name="Malik, Alana" userId="83c57e70-00ce-4371-9c85-49f24adf962a" providerId="ADAL" clId="{91B06377-C4E1-4DC9-9B97-1B0BB0588156}" dt="2025-05-09T17:45:12.149" v="3178" actId="20577"/>
          <ac:graphicFrameMkLst>
            <pc:docMk/>
            <pc:sldMk cId="1896273169" sldId="273"/>
            <ac:graphicFrameMk id="5" creationId="{A5DC2B56-E8FB-2FE2-BBB5-573F41F55188}"/>
          </ac:graphicFrameMkLst>
        </pc:graphicFrameChg>
      </pc:sldChg>
      <pc:sldChg chg="del">
        <pc:chgData name="Malik, Alana" userId="83c57e70-00ce-4371-9c85-49f24adf962a" providerId="ADAL" clId="{91B06377-C4E1-4DC9-9B97-1B0BB0588156}" dt="2025-05-09T16:45:57.864" v="247" actId="47"/>
        <pc:sldMkLst>
          <pc:docMk/>
          <pc:sldMk cId="3352013784" sldId="274"/>
        </pc:sldMkLst>
      </pc:sldChg>
      <pc:sldChg chg="modSp mod ord">
        <pc:chgData name="Malik, Alana" userId="83c57e70-00ce-4371-9c85-49f24adf962a" providerId="ADAL" clId="{91B06377-C4E1-4DC9-9B97-1B0BB0588156}" dt="2025-05-09T17:47:30.540" v="3186"/>
        <pc:sldMkLst>
          <pc:docMk/>
          <pc:sldMk cId="1491137769" sldId="276"/>
        </pc:sldMkLst>
        <pc:graphicFrameChg chg="mod">
          <ac:chgData name="Malik, Alana" userId="83c57e70-00ce-4371-9c85-49f24adf962a" providerId="ADAL" clId="{91B06377-C4E1-4DC9-9B97-1B0BB0588156}" dt="2025-05-09T16:47:27.840" v="249" actId="1076"/>
          <ac:graphicFrameMkLst>
            <pc:docMk/>
            <pc:sldMk cId="1491137769" sldId="276"/>
            <ac:graphicFrameMk id="5" creationId="{A5DC2B56-E8FB-2FE2-BBB5-573F41F55188}"/>
          </ac:graphicFrameMkLst>
        </pc:graphicFrameChg>
      </pc:sldChg>
      <pc:sldChg chg="modSp mod">
        <pc:chgData name="Malik, Alana" userId="83c57e70-00ce-4371-9c85-49f24adf962a" providerId="ADAL" clId="{91B06377-C4E1-4DC9-9B97-1B0BB0588156}" dt="2025-05-09T17:44:44.734" v="3170" actId="1076"/>
        <pc:sldMkLst>
          <pc:docMk/>
          <pc:sldMk cId="1128672246" sldId="277"/>
        </pc:sldMkLst>
        <pc:spChg chg="mod">
          <ac:chgData name="Malik, Alana" userId="83c57e70-00ce-4371-9c85-49f24adf962a" providerId="ADAL" clId="{91B06377-C4E1-4DC9-9B97-1B0BB0588156}" dt="2025-05-09T17:25:02.399" v="2442" actId="20577"/>
          <ac:spMkLst>
            <pc:docMk/>
            <pc:sldMk cId="1128672246" sldId="277"/>
            <ac:spMk id="4" creationId="{D3249D64-6389-BA7E-BB81-26EE82A63F25}"/>
          </ac:spMkLst>
        </pc:spChg>
        <pc:spChg chg="mod">
          <ac:chgData name="Malik, Alana" userId="83c57e70-00ce-4371-9c85-49f24adf962a" providerId="ADAL" clId="{91B06377-C4E1-4DC9-9B97-1B0BB0588156}" dt="2025-05-09T17:44:44.734" v="3170" actId="1076"/>
          <ac:spMkLst>
            <pc:docMk/>
            <pc:sldMk cId="1128672246" sldId="277"/>
            <ac:spMk id="5" creationId="{C223EB6D-7C40-2C90-4203-8D5120A5606E}"/>
          </ac:spMkLst>
        </pc:spChg>
      </pc:sldChg>
      <pc:sldChg chg="modSp mod">
        <pc:chgData name="Malik, Alana" userId="83c57e70-00ce-4371-9c85-49f24adf962a" providerId="ADAL" clId="{91B06377-C4E1-4DC9-9B97-1B0BB0588156}" dt="2025-05-09T17:44:56.670" v="3171" actId="1076"/>
        <pc:sldMkLst>
          <pc:docMk/>
          <pc:sldMk cId="3523095023" sldId="278"/>
        </pc:sldMkLst>
        <pc:spChg chg="mod">
          <ac:chgData name="Malik, Alana" userId="83c57e70-00ce-4371-9c85-49f24adf962a" providerId="ADAL" clId="{91B06377-C4E1-4DC9-9B97-1B0BB0588156}" dt="2025-05-09T17:25:11.160" v="2459" actId="20577"/>
          <ac:spMkLst>
            <pc:docMk/>
            <pc:sldMk cId="3523095023" sldId="278"/>
            <ac:spMk id="2" creationId="{073AF44F-D722-EE77-D7B9-ED1B5BDEEC21}"/>
          </ac:spMkLst>
        </pc:spChg>
        <pc:spChg chg="mod">
          <ac:chgData name="Malik, Alana" userId="83c57e70-00ce-4371-9c85-49f24adf962a" providerId="ADAL" clId="{91B06377-C4E1-4DC9-9B97-1B0BB0588156}" dt="2025-05-09T17:44:56.670" v="3171" actId="1076"/>
          <ac:spMkLst>
            <pc:docMk/>
            <pc:sldMk cId="3523095023" sldId="278"/>
            <ac:spMk id="3" creationId="{1FF4BAA2-D7EE-0FCA-C7D7-B03DE6EE86A2}"/>
          </ac:spMkLst>
        </pc:spChg>
      </pc:sldChg>
      <pc:sldChg chg="modSp del mod">
        <pc:chgData name="Malik, Alana" userId="83c57e70-00ce-4371-9c85-49f24adf962a" providerId="ADAL" clId="{91B06377-C4E1-4DC9-9B97-1B0BB0588156}" dt="2025-05-09T17:44:25.969" v="3169" actId="47"/>
        <pc:sldMkLst>
          <pc:docMk/>
          <pc:sldMk cId="1515428398" sldId="279"/>
        </pc:sldMkLst>
        <pc:spChg chg="mod">
          <ac:chgData name="Malik, Alana" userId="83c57e70-00ce-4371-9c85-49f24adf962a" providerId="ADAL" clId="{91B06377-C4E1-4DC9-9B97-1B0BB0588156}" dt="2025-05-09T16:32:10.716" v="239" actId="20577"/>
          <ac:spMkLst>
            <pc:docMk/>
            <pc:sldMk cId="1515428398" sldId="279"/>
            <ac:spMk id="2" creationId="{8CBDEB97-06C0-600B-18F4-99A66304C328}"/>
          </ac:spMkLst>
        </pc:spChg>
      </pc:sldChg>
      <pc:sldChg chg="del">
        <pc:chgData name="Malik, Alana" userId="83c57e70-00ce-4371-9c85-49f24adf962a" providerId="ADAL" clId="{91B06377-C4E1-4DC9-9B97-1B0BB0588156}" dt="2025-05-09T17:14:35.694" v="1931" actId="47"/>
        <pc:sldMkLst>
          <pc:docMk/>
          <pc:sldMk cId="4037768455" sldId="280"/>
        </pc:sldMkLst>
      </pc:sldChg>
      <pc:sldChg chg="modSp mod ord">
        <pc:chgData name="Malik, Alana" userId="83c57e70-00ce-4371-9c85-49f24adf962a" providerId="ADAL" clId="{91B06377-C4E1-4DC9-9B97-1B0BB0588156}" dt="2025-05-09T17:23:57.755" v="2406"/>
        <pc:sldMkLst>
          <pc:docMk/>
          <pc:sldMk cId="1392604938" sldId="281"/>
        </pc:sldMkLst>
        <pc:spChg chg="mod">
          <ac:chgData name="Malik, Alana" userId="83c57e70-00ce-4371-9c85-49f24adf962a" providerId="ADAL" clId="{91B06377-C4E1-4DC9-9B97-1B0BB0588156}" dt="2025-05-09T17:23:28.733" v="2396" actId="20577"/>
          <ac:spMkLst>
            <pc:docMk/>
            <pc:sldMk cId="1392604938" sldId="281"/>
            <ac:spMk id="2" creationId="{91C680CA-D67D-BF5B-CDB0-2A21C4614276}"/>
          </ac:spMkLst>
        </pc:spChg>
      </pc:sldChg>
      <pc:sldChg chg="modSp mod">
        <pc:chgData name="Malik, Alana" userId="83c57e70-00ce-4371-9c85-49f24adf962a" providerId="ADAL" clId="{91B06377-C4E1-4DC9-9B97-1B0BB0588156}" dt="2025-05-09T17:39:58.322" v="2889" actId="20577"/>
        <pc:sldMkLst>
          <pc:docMk/>
          <pc:sldMk cId="3660373827" sldId="282"/>
        </pc:sldMkLst>
        <pc:spChg chg="mod">
          <ac:chgData name="Malik, Alana" userId="83c57e70-00ce-4371-9c85-49f24adf962a" providerId="ADAL" clId="{91B06377-C4E1-4DC9-9B97-1B0BB0588156}" dt="2025-05-09T17:38:39.929" v="2876" actId="1076"/>
          <ac:spMkLst>
            <pc:docMk/>
            <pc:sldMk cId="3660373827" sldId="282"/>
            <ac:spMk id="4" creationId="{FC5F5F41-C605-D6F2-217F-829F67844313}"/>
          </ac:spMkLst>
        </pc:spChg>
        <pc:graphicFrameChg chg="mod">
          <ac:chgData name="Malik, Alana" userId="83c57e70-00ce-4371-9c85-49f24adf962a" providerId="ADAL" clId="{91B06377-C4E1-4DC9-9B97-1B0BB0588156}" dt="2025-05-09T17:39:58.322" v="2889" actId="20577"/>
          <ac:graphicFrameMkLst>
            <pc:docMk/>
            <pc:sldMk cId="3660373827" sldId="282"/>
            <ac:graphicFrameMk id="18" creationId="{25D703D3-D30E-FD16-FB0D-FE94789393F0}"/>
          </ac:graphicFrameMkLst>
        </pc:graphicFrameChg>
      </pc:sldChg>
      <pc:sldChg chg="addSp delSp modSp mod">
        <pc:chgData name="Malik, Alana" userId="83c57e70-00ce-4371-9c85-49f24adf962a" providerId="ADAL" clId="{91B06377-C4E1-4DC9-9B97-1B0BB0588156}" dt="2025-05-09T17:37:49.014" v="2852" actId="113"/>
        <pc:sldMkLst>
          <pc:docMk/>
          <pc:sldMk cId="2075042481" sldId="283"/>
        </pc:sldMkLst>
        <pc:spChg chg="add del mod">
          <ac:chgData name="Malik, Alana" userId="83c57e70-00ce-4371-9c85-49f24adf962a" providerId="ADAL" clId="{91B06377-C4E1-4DC9-9B97-1B0BB0588156}" dt="2025-05-09T17:20:34.376" v="2282" actId="478"/>
          <ac:spMkLst>
            <pc:docMk/>
            <pc:sldMk cId="2075042481" sldId="283"/>
            <ac:spMk id="3" creationId="{0BACE6C1-A4DE-DD47-A4B1-D7341F13E275}"/>
          </ac:spMkLst>
        </pc:spChg>
        <pc:spChg chg="add del mod">
          <ac:chgData name="Malik, Alana" userId="83c57e70-00ce-4371-9c85-49f24adf962a" providerId="ADAL" clId="{91B06377-C4E1-4DC9-9B97-1B0BB0588156}" dt="2025-05-09T17:37:49.014" v="2852" actId="113"/>
          <ac:spMkLst>
            <pc:docMk/>
            <pc:sldMk cId="2075042481" sldId="283"/>
            <ac:spMk id="4" creationId="{15FE747C-1B00-2DA0-82B4-36F1E411AB2F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9" creationId="{0E30439A-8A5B-46EC-8283-9B6B031D40D0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11" creationId="{5CEAD642-85CF-4750-8432-7C80C901F001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13" creationId="{FA33EEAE-15D5-4119-8C1E-89D943F911EF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15" creationId="{730D8B3B-9B80-4025-B934-26DC7D7CD231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17" creationId="{B5A1B09C-1565-46F8-B70F-621C5EB48A09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19" creationId="{8C516CC8-80AC-446C-A56E-9F54B7210402}"/>
          </ac:spMkLst>
        </pc:spChg>
        <pc:spChg chg="del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21" creationId="{53947E58-F088-49F1-A3D1-DEA690192E84}"/>
          </ac:spMkLst>
        </pc:spChg>
        <pc:spChg chg="add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26" creationId="{A8384FB5-9ADC-4DDC-881B-597D56F5B15D}"/>
          </ac:spMkLst>
        </pc:spChg>
        <pc:spChg chg="add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28" creationId="{91E5A9A7-95C6-4F4F-B00E-C82E07FE62EF}"/>
          </ac:spMkLst>
        </pc:spChg>
        <pc:spChg chg="add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30" creationId="{D07DD2DE-F619-49DD-B5E7-03A290FF4ED1}"/>
          </ac:spMkLst>
        </pc:spChg>
        <pc:spChg chg="add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32" creationId="{85149191-5F60-4A28-AAFF-039F96B0F3EC}"/>
          </ac:spMkLst>
        </pc:spChg>
        <pc:spChg chg="add">
          <ac:chgData name="Malik, Alana" userId="83c57e70-00ce-4371-9c85-49f24adf962a" providerId="ADAL" clId="{91B06377-C4E1-4DC9-9B97-1B0BB0588156}" dt="2025-05-09T17:21:29.668" v="2317" actId="26606"/>
          <ac:spMkLst>
            <pc:docMk/>
            <pc:sldMk cId="2075042481" sldId="283"/>
            <ac:spMk id="34" creationId="{F8260ED5-17F7-4158-B241-D51DD4CF1B7E}"/>
          </ac:spMkLst>
        </pc:spChg>
        <pc:picChg chg="mod">
          <ac:chgData name="Malik, Alana" userId="83c57e70-00ce-4371-9c85-49f24adf962a" providerId="ADAL" clId="{91B06377-C4E1-4DC9-9B97-1B0BB0588156}" dt="2025-05-09T17:21:29.668" v="2317" actId="26606"/>
          <ac:picMkLst>
            <pc:docMk/>
            <pc:sldMk cId="2075042481" sldId="283"/>
            <ac:picMk id="6" creationId="{8C64B86A-AA56-9381-E97B-D26B2BE64DDA}"/>
          </ac:picMkLst>
        </pc:picChg>
      </pc:sldChg>
      <pc:sldChg chg="addSp delSp modSp add mod setBg delDesignElem">
        <pc:chgData name="Malik, Alana" userId="83c57e70-00ce-4371-9c85-49f24adf962a" providerId="ADAL" clId="{91B06377-C4E1-4DC9-9B97-1B0BB0588156}" dt="2025-05-09T17:17:32.827" v="2095" actId="27636"/>
        <pc:sldMkLst>
          <pc:docMk/>
          <pc:sldMk cId="1151855662" sldId="284"/>
        </pc:sldMkLst>
        <pc:spChg chg="mod">
          <ac:chgData name="Malik, Alana" userId="83c57e70-00ce-4371-9c85-49f24adf962a" providerId="ADAL" clId="{91B06377-C4E1-4DC9-9B97-1B0BB0588156}" dt="2025-05-09T17:17:32.827" v="2095" actId="27636"/>
          <ac:spMkLst>
            <pc:docMk/>
            <pc:sldMk cId="1151855662" sldId="284"/>
            <ac:spMk id="6" creationId="{84AD494A-24D2-873A-9372-5AE485899EC6}"/>
          </ac:spMkLst>
        </pc:spChg>
        <pc:spChg chg="del">
          <ac:chgData name="Malik, Alana" userId="83c57e70-00ce-4371-9c85-49f24adf962a" providerId="ADAL" clId="{91B06377-C4E1-4DC9-9B97-1B0BB0588156}" dt="2025-05-09T16:49:23.676" v="374"/>
          <ac:spMkLst>
            <pc:docMk/>
            <pc:sldMk cId="1151855662" sldId="284"/>
            <ac:spMk id="7" creationId="{AB8C311F-7253-4AED-9701-7FC0708C41C7}"/>
          </ac:spMkLst>
        </pc:spChg>
        <pc:spChg chg="add">
          <ac:chgData name="Malik, Alana" userId="83c57e70-00ce-4371-9c85-49f24adf962a" providerId="ADAL" clId="{91B06377-C4E1-4DC9-9B97-1B0BB0588156}" dt="2025-05-09T16:49:46.901" v="380" actId="26606"/>
          <ac:spMkLst>
            <pc:docMk/>
            <pc:sldMk cId="1151855662" sldId="284"/>
            <ac:spMk id="8" creationId="{A8384FB5-9ADC-4DDC-881B-597D56F5B15D}"/>
          </ac:spMkLst>
        </pc:spChg>
        <pc:spChg chg="del">
          <ac:chgData name="Malik, Alana" userId="83c57e70-00ce-4371-9c85-49f24adf962a" providerId="ADAL" clId="{91B06377-C4E1-4DC9-9B97-1B0BB0588156}" dt="2025-05-09T16:49:23.676" v="374"/>
          <ac:spMkLst>
            <pc:docMk/>
            <pc:sldMk cId="1151855662" sldId="284"/>
            <ac:spMk id="9" creationId="{E2384209-CB15-4CDF-9D31-C44FD9A3F20D}"/>
          </ac:spMkLst>
        </pc:spChg>
        <pc:spChg chg="del">
          <ac:chgData name="Malik, Alana" userId="83c57e70-00ce-4371-9c85-49f24adf962a" providerId="ADAL" clId="{91B06377-C4E1-4DC9-9B97-1B0BB0588156}" dt="2025-05-09T16:49:23.676" v="374"/>
          <ac:spMkLst>
            <pc:docMk/>
            <pc:sldMk cId="1151855662" sldId="284"/>
            <ac:spMk id="11" creationId="{2633B3B5-CC90-43F0-8714-D31D1F3F0209}"/>
          </ac:spMkLst>
        </pc:spChg>
        <pc:spChg chg="add">
          <ac:chgData name="Malik, Alana" userId="83c57e70-00ce-4371-9c85-49f24adf962a" providerId="ADAL" clId="{91B06377-C4E1-4DC9-9B97-1B0BB0588156}" dt="2025-05-09T16:49:46.901" v="380" actId="26606"/>
          <ac:spMkLst>
            <pc:docMk/>
            <pc:sldMk cId="1151855662" sldId="284"/>
            <ac:spMk id="12" creationId="{91E5A9A7-95C6-4F4F-B00E-C82E07FE62EF}"/>
          </ac:spMkLst>
        </pc:spChg>
        <pc:spChg chg="del">
          <ac:chgData name="Malik, Alana" userId="83c57e70-00ce-4371-9c85-49f24adf962a" providerId="ADAL" clId="{91B06377-C4E1-4DC9-9B97-1B0BB0588156}" dt="2025-05-09T16:49:23.676" v="374"/>
          <ac:spMkLst>
            <pc:docMk/>
            <pc:sldMk cId="1151855662" sldId="284"/>
            <ac:spMk id="13" creationId="{A8D57A06-A426-446D-B02C-A2DC6B62E45E}"/>
          </ac:spMkLst>
        </pc:spChg>
        <pc:spChg chg="del mod">
          <ac:chgData name="Malik, Alana" userId="83c57e70-00ce-4371-9c85-49f24adf962a" providerId="ADAL" clId="{91B06377-C4E1-4DC9-9B97-1B0BB0588156}" dt="2025-05-09T16:49:41.811" v="378" actId="478"/>
          <ac:spMkLst>
            <pc:docMk/>
            <pc:sldMk cId="1151855662" sldId="284"/>
            <ac:spMk id="14" creationId="{D7B0373A-E2C7-88B8-E3E2-B46B56FC79FF}"/>
          </ac:spMkLst>
        </pc:spChg>
        <pc:spChg chg="del">
          <ac:chgData name="Malik, Alana" userId="83c57e70-00ce-4371-9c85-49f24adf962a" providerId="ADAL" clId="{91B06377-C4E1-4DC9-9B97-1B0BB0588156}" dt="2025-05-09T16:49:43.274" v="379" actId="478"/>
          <ac:spMkLst>
            <pc:docMk/>
            <pc:sldMk cId="1151855662" sldId="284"/>
            <ac:spMk id="15" creationId="{F912B179-8234-E691-82FE-79DA565934AF}"/>
          </ac:spMkLst>
        </pc:spChg>
        <pc:spChg chg="add">
          <ac:chgData name="Malik, Alana" userId="83c57e70-00ce-4371-9c85-49f24adf962a" providerId="ADAL" clId="{91B06377-C4E1-4DC9-9B97-1B0BB0588156}" dt="2025-05-09T16:49:46.901" v="380" actId="26606"/>
          <ac:spMkLst>
            <pc:docMk/>
            <pc:sldMk cId="1151855662" sldId="284"/>
            <ac:spMk id="16" creationId="{D07DD2DE-F619-49DD-B5E7-03A290FF4ED1}"/>
          </ac:spMkLst>
        </pc:spChg>
        <pc:spChg chg="add">
          <ac:chgData name="Malik, Alana" userId="83c57e70-00ce-4371-9c85-49f24adf962a" providerId="ADAL" clId="{91B06377-C4E1-4DC9-9B97-1B0BB0588156}" dt="2025-05-09T16:49:46.901" v="380" actId="26606"/>
          <ac:spMkLst>
            <pc:docMk/>
            <pc:sldMk cId="1151855662" sldId="284"/>
            <ac:spMk id="17" creationId="{85149191-5F60-4A28-AAFF-039F96B0F3EC}"/>
          </ac:spMkLst>
        </pc:spChg>
        <pc:spChg chg="add">
          <ac:chgData name="Malik, Alana" userId="83c57e70-00ce-4371-9c85-49f24adf962a" providerId="ADAL" clId="{91B06377-C4E1-4DC9-9B97-1B0BB0588156}" dt="2025-05-09T16:49:46.901" v="380" actId="26606"/>
          <ac:spMkLst>
            <pc:docMk/>
            <pc:sldMk cId="1151855662" sldId="284"/>
            <ac:spMk id="19" creationId="{F8260ED5-17F7-4158-B241-D51DD4CF1B7E}"/>
          </ac:spMkLst>
        </pc:spChg>
        <pc:picChg chg="mod ord">
          <ac:chgData name="Malik, Alana" userId="83c57e70-00ce-4371-9c85-49f24adf962a" providerId="ADAL" clId="{91B06377-C4E1-4DC9-9B97-1B0BB0588156}" dt="2025-05-09T16:49:46.901" v="380" actId="26606"/>
          <ac:picMkLst>
            <pc:docMk/>
            <pc:sldMk cId="1151855662" sldId="284"/>
            <ac:picMk id="2" creationId="{297E0DA8-C6B6-CE17-1909-88BC0E9B937D}"/>
          </ac:picMkLst>
        </pc:picChg>
        <pc:cxnChg chg="del">
          <ac:chgData name="Malik, Alana" userId="83c57e70-00ce-4371-9c85-49f24adf962a" providerId="ADAL" clId="{91B06377-C4E1-4DC9-9B97-1B0BB0588156}" dt="2025-05-09T16:49:38.835" v="376" actId="478"/>
          <ac:cxnSpMkLst>
            <pc:docMk/>
            <pc:sldMk cId="1151855662" sldId="284"/>
            <ac:cxnSpMk id="4" creationId="{5F9FF350-7748-EF8A-A7D5-DF6EDA0C07A8}"/>
          </ac:cxnSpMkLst>
        </pc:cxnChg>
        <pc:cxnChg chg="del">
          <ac:chgData name="Malik, Alana" userId="83c57e70-00ce-4371-9c85-49f24adf962a" providerId="ADAL" clId="{91B06377-C4E1-4DC9-9B97-1B0BB0588156}" dt="2025-05-09T16:49:37.457" v="375" actId="478"/>
          <ac:cxnSpMkLst>
            <pc:docMk/>
            <pc:sldMk cId="1151855662" sldId="284"/>
            <ac:cxnSpMk id="10" creationId="{110E2788-D7AC-24DA-45F6-CAA75D796F10}"/>
          </ac:cxnSpMkLst>
        </pc:cxnChg>
      </pc:sldChg>
      <pc:sldChg chg="delSp add del setBg delDesignElem">
        <pc:chgData name="Malik, Alana" userId="83c57e70-00ce-4371-9c85-49f24adf962a" providerId="ADAL" clId="{91B06377-C4E1-4DC9-9B97-1B0BB0588156}" dt="2025-05-09T16:33:20.998" v="245" actId="47"/>
        <pc:sldMkLst>
          <pc:docMk/>
          <pc:sldMk cId="3849000300" sldId="284"/>
        </pc:sldMkLst>
        <pc:spChg chg="del">
          <ac:chgData name="Malik, Alana" userId="83c57e70-00ce-4371-9c85-49f24adf962a" providerId="ADAL" clId="{91B06377-C4E1-4DC9-9B97-1B0BB0588156}" dt="2025-05-09T16:33:15.530" v="244"/>
          <ac:spMkLst>
            <pc:docMk/>
            <pc:sldMk cId="3849000300" sldId="284"/>
            <ac:spMk id="9" creationId="{56E9B3E6-E277-4D68-BA48-9CB43FFBD6E2}"/>
          </ac:spMkLst>
        </pc:spChg>
        <pc:spChg chg="del">
          <ac:chgData name="Malik, Alana" userId="83c57e70-00ce-4371-9c85-49f24adf962a" providerId="ADAL" clId="{91B06377-C4E1-4DC9-9B97-1B0BB0588156}" dt="2025-05-09T16:33:15.530" v="244"/>
          <ac:spMkLst>
            <pc:docMk/>
            <pc:sldMk cId="3849000300" sldId="284"/>
            <ac:spMk id="16" creationId="{D5B0017B-2ECA-49AF-B397-DC140825DF8D}"/>
          </ac:spMkLst>
        </pc:spChg>
        <pc:grpChg chg="del">
          <ac:chgData name="Malik, Alana" userId="83c57e70-00ce-4371-9c85-49f24adf962a" providerId="ADAL" clId="{91B06377-C4E1-4DC9-9B97-1B0BB0588156}" dt="2025-05-09T16:33:15.530" v="244"/>
          <ac:grpSpMkLst>
            <pc:docMk/>
            <pc:sldMk cId="3849000300" sldId="284"/>
            <ac:grpSpMk id="11" creationId="{AE1C45F0-260A-458C-96ED-C1F6D2151219}"/>
          </ac:grpSpMkLst>
        </pc:grpChg>
        <pc:cxnChg chg="del">
          <ac:chgData name="Malik, Alana" userId="83c57e70-00ce-4371-9c85-49f24adf962a" providerId="ADAL" clId="{91B06377-C4E1-4DC9-9B97-1B0BB0588156}" dt="2025-05-09T16:33:15.530" v="244"/>
          <ac:cxnSpMkLst>
            <pc:docMk/>
            <pc:sldMk cId="3849000300" sldId="284"/>
            <ac:cxnSpMk id="18" creationId="{6CF1BAF6-AD41-4082-B212-8A1F9A2E8779}"/>
          </ac:cxnSpMkLst>
        </pc:cxnChg>
      </pc:sldChg>
      <pc:sldChg chg="addSp delSp modSp new mod setBg">
        <pc:chgData name="Malik, Alana" userId="83c57e70-00ce-4371-9c85-49f24adf962a" providerId="ADAL" clId="{91B06377-C4E1-4DC9-9B97-1B0BB0588156}" dt="2025-05-09T17:19:13.716" v="2104" actId="1076"/>
        <pc:sldMkLst>
          <pc:docMk/>
          <pc:sldMk cId="569652471" sldId="285"/>
        </pc:sldMkLst>
        <pc:spChg chg="mod">
          <ac:chgData name="Malik, Alana" userId="83c57e70-00ce-4371-9c85-49f24adf962a" providerId="ADAL" clId="{91B06377-C4E1-4DC9-9B97-1B0BB0588156}" dt="2025-05-09T17:19:13.716" v="2104" actId="1076"/>
          <ac:spMkLst>
            <pc:docMk/>
            <pc:sldMk cId="569652471" sldId="285"/>
            <ac:spMk id="2" creationId="{7329CE4A-2054-875C-E4C2-00EC4D3CB3E2}"/>
          </ac:spMkLst>
        </pc:spChg>
        <pc:spChg chg="del mod">
          <ac:chgData name="Malik, Alana" userId="83c57e70-00ce-4371-9c85-49f24adf962a" providerId="ADAL" clId="{91B06377-C4E1-4DC9-9B97-1B0BB0588156}" dt="2025-05-09T17:18:51.493" v="2099" actId="478"/>
          <ac:spMkLst>
            <pc:docMk/>
            <pc:sldMk cId="569652471" sldId="285"/>
            <ac:spMk id="3" creationId="{532D4061-99EF-88C7-2672-77BFCA8C4931}"/>
          </ac:spMkLst>
        </pc:spChg>
        <pc:spChg chg="add del">
          <ac:chgData name="Malik, Alana" userId="83c57e70-00ce-4371-9c85-49f24adf962a" providerId="ADAL" clId="{91B06377-C4E1-4DC9-9B97-1B0BB0588156}" dt="2025-05-09T17:18:55.930" v="2100" actId="26606"/>
          <ac:spMkLst>
            <pc:docMk/>
            <pc:sldMk cId="569652471" sldId="285"/>
            <ac:spMk id="8" creationId="{6F5A5072-7B47-4D32-B52A-4EBBF590B8A5}"/>
          </ac:spMkLst>
        </pc:spChg>
        <pc:spChg chg="add del">
          <ac:chgData name="Malik, Alana" userId="83c57e70-00ce-4371-9c85-49f24adf962a" providerId="ADAL" clId="{91B06377-C4E1-4DC9-9B97-1B0BB0588156}" dt="2025-05-09T17:18:55.930" v="2100" actId="26606"/>
          <ac:spMkLst>
            <pc:docMk/>
            <pc:sldMk cId="569652471" sldId="285"/>
            <ac:spMk id="10" creationId="{9715DAF0-AE1B-46C9-8A6B-DB2AA05AB91D}"/>
          </ac:spMkLst>
        </pc:spChg>
        <pc:spChg chg="add del">
          <ac:chgData name="Malik, Alana" userId="83c57e70-00ce-4371-9c85-49f24adf962a" providerId="ADAL" clId="{91B06377-C4E1-4DC9-9B97-1B0BB0588156}" dt="2025-05-09T17:18:55.930" v="2100" actId="26606"/>
          <ac:spMkLst>
            <pc:docMk/>
            <pc:sldMk cId="569652471" sldId="285"/>
            <ac:spMk id="12" creationId="{6016219D-510E-4184-9090-6D5578A87BD1}"/>
          </ac:spMkLst>
        </pc:spChg>
        <pc:spChg chg="add del">
          <ac:chgData name="Malik, Alana" userId="83c57e70-00ce-4371-9c85-49f24adf962a" providerId="ADAL" clId="{91B06377-C4E1-4DC9-9B97-1B0BB0588156}" dt="2025-05-09T17:18:55.930" v="2100" actId="26606"/>
          <ac:spMkLst>
            <pc:docMk/>
            <pc:sldMk cId="569652471" sldId="285"/>
            <ac:spMk id="14" creationId="{AFF4A713-7B75-4B21-90D7-5AB19547C728}"/>
          </ac:spMkLst>
        </pc:spChg>
        <pc:spChg chg="add del">
          <ac:chgData name="Malik, Alana" userId="83c57e70-00ce-4371-9c85-49f24adf962a" providerId="ADAL" clId="{91B06377-C4E1-4DC9-9B97-1B0BB0588156}" dt="2025-05-09T17:18:55.930" v="2100" actId="26606"/>
          <ac:spMkLst>
            <pc:docMk/>
            <pc:sldMk cId="569652471" sldId="285"/>
            <ac:spMk id="16" creationId="{DC631C0B-6DA6-4E57-8231-CE32B3434A7E}"/>
          </ac:spMkLst>
        </pc:spChg>
        <pc:spChg chg="add del">
          <ac:chgData name="Malik, Alana" userId="83c57e70-00ce-4371-9c85-49f24adf962a" providerId="ADAL" clId="{91B06377-C4E1-4DC9-9B97-1B0BB0588156}" dt="2025-05-09T17:18:55.930" v="2100" actId="26606"/>
          <ac:spMkLst>
            <pc:docMk/>
            <pc:sldMk cId="569652471" sldId="285"/>
            <ac:spMk id="18" creationId="{C29501E6-A978-4A61-9689-9085AF97A53A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23" creationId="{8C790BE2-4E4F-4AAF-81A2-4A6F4885EBE6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25" creationId="{D28B54C3-B57B-472A-B96E-1FCB67093DC2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27" creationId="{7DB3C429-F8DA-49B9-AF84-21996FCF78B5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29" creationId="{E12088DD-B1AD-40E0-8B86-1D87A2CCD9BE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31" creationId="{C4C9F2B0-1044-46EB-8AEB-C3BFFDE6C2CC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33" creationId="{0C395952-4E26-45A2-8756-2ADFD6E53C6E}"/>
          </ac:spMkLst>
        </pc:spChg>
        <pc:spChg chg="add del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35" creationId="{4734BADF-9461-4621-B112-2D7BABEA7DD0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40" creationId="{577D6B2E-37A3-429E-A37C-F30ED6487282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42" creationId="{5CEAD642-85CF-4750-8432-7C80C901F001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44" creationId="{FA33EEAE-15D5-4119-8C1E-89D943F911EF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46" creationId="{730D8B3B-9B80-4025-B934-26DC7D7CD231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48" creationId="{1064D5D5-227B-4F66-9AEA-46F570E793BD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50" creationId="{646B67A4-D328-4747-A82B-65E84FA46368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52" creationId="{B5A1B09C-1565-46F8-B70F-621C5EB48A09}"/>
          </ac:spMkLst>
        </pc:spChg>
        <pc:spChg chg="add">
          <ac:chgData name="Malik, Alana" userId="83c57e70-00ce-4371-9c85-49f24adf962a" providerId="ADAL" clId="{91B06377-C4E1-4DC9-9B97-1B0BB0588156}" dt="2025-05-09T17:19:09.560" v="2103" actId="26606"/>
          <ac:spMkLst>
            <pc:docMk/>
            <pc:sldMk cId="569652471" sldId="285"/>
            <ac:spMk id="54" creationId="{8C516CC8-80AC-446C-A56E-9F54B7210402}"/>
          </ac:spMkLst>
        </pc:spChg>
      </pc:sldChg>
      <pc:sldChg chg="addSp modSp new del mod setBg">
        <pc:chgData name="Malik, Alana" userId="83c57e70-00ce-4371-9c85-49f24adf962a" providerId="ADAL" clId="{91B06377-C4E1-4DC9-9B97-1B0BB0588156}" dt="2025-05-09T17:34:51.439" v="2847" actId="47"/>
        <pc:sldMkLst>
          <pc:docMk/>
          <pc:sldMk cId="356741174" sldId="286"/>
        </pc:sldMkLst>
        <pc:spChg chg="mo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2" creationId="{FBCADF1A-AAC6-08E5-1220-77279938C690}"/>
          </ac:spMkLst>
        </pc:spChg>
        <pc:spChg chg="mo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3" creationId="{94F5CACE-6439-DADE-605D-19F785C56DC5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8" creationId="{09588DA8-065E-4F6F-8EFD-43104AB2E0CF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10" creationId="{C4285719-470E-454C-AF62-8323075F1F5B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12" creationId="{CD9FE4EF-C4D8-49A0-B2FF-81D8DB7D8A24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14" creationId="{4300840D-0A0B-4512-BACA-B439D5B9C57C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16" creationId="{D2B78728-A580-49A7-84F9-6EF6F583ADE0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18" creationId="{38FAA1A1-D861-433F-88FA-1E9D6FD31D11}"/>
          </ac:spMkLst>
        </pc:spChg>
        <pc:spChg chg="add">
          <ac:chgData name="Malik, Alana" userId="83c57e70-00ce-4371-9c85-49f24adf962a" providerId="ADAL" clId="{91B06377-C4E1-4DC9-9B97-1B0BB0588156}" dt="2025-05-09T17:26:07.028" v="2478" actId="26606"/>
          <ac:spMkLst>
            <pc:docMk/>
            <pc:sldMk cId="356741174" sldId="286"/>
            <ac:spMk id="20" creationId="{8D71EDA1-87BF-4D5D-AB79-F346FD19278A}"/>
          </ac:spMkLst>
        </pc:spChg>
      </pc:sldChg>
      <pc:sldChg chg="addSp delSp modSp add mod setBg delDesignElem">
        <pc:chgData name="Malik, Alana" userId="83c57e70-00ce-4371-9c85-49f24adf962a" providerId="ADAL" clId="{91B06377-C4E1-4DC9-9B97-1B0BB0588156}" dt="2025-05-09T17:46:38.166" v="3184" actId="1076"/>
        <pc:sldMkLst>
          <pc:docMk/>
          <pc:sldMk cId="2938737367" sldId="287"/>
        </pc:sldMkLst>
        <pc:spChg chg="mod">
          <ac:chgData name="Malik, Alana" userId="83c57e70-00ce-4371-9c85-49f24adf962a" providerId="ADAL" clId="{91B06377-C4E1-4DC9-9B97-1B0BB0588156}" dt="2025-05-09T17:27:14.563" v="2532" actId="6549"/>
          <ac:spMkLst>
            <pc:docMk/>
            <pc:sldMk cId="2938737367" sldId="287"/>
            <ac:spMk id="2" creationId="{073AF44F-D722-EE77-D7B9-ED1B5BDEEC21}"/>
          </ac:spMkLst>
        </pc:spChg>
        <pc:spChg chg="mod">
          <ac:chgData name="Malik, Alana" userId="83c57e70-00ce-4371-9c85-49f24adf962a" providerId="ADAL" clId="{91B06377-C4E1-4DC9-9B97-1B0BB0588156}" dt="2025-05-09T17:46:38.166" v="3184" actId="1076"/>
          <ac:spMkLst>
            <pc:docMk/>
            <pc:sldMk cId="2938737367" sldId="287"/>
            <ac:spMk id="3" creationId="{1FF4BAA2-D7EE-0FCA-C7D7-B03DE6EE86A2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8" creationId="{0E30439A-8A5B-46EC-8283-9B6B031D40D0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10" creationId="{5CEAD642-85CF-4750-8432-7C80C901F001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12" creationId="{FA33EEAE-15D5-4119-8C1E-89D943F911EF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14" creationId="{730D8B3B-9B80-4025-B934-26DC7D7CD231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16" creationId="{B5A1B09C-1565-46F8-B70F-621C5EB48A09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18" creationId="{8C516CC8-80AC-446C-A56E-9F54B7210402}"/>
          </ac:spMkLst>
        </pc:spChg>
        <pc:spChg chg="add">
          <ac:chgData name="Malik, Alana" userId="83c57e70-00ce-4371-9c85-49f24adf962a" providerId="ADAL" clId="{91B06377-C4E1-4DC9-9B97-1B0BB0588156}" dt="2025-05-09T17:26:31.503" v="2481" actId="26606"/>
          <ac:spMkLst>
            <pc:docMk/>
            <pc:sldMk cId="2938737367" sldId="287"/>
            <ac:spMk id="20" creationId="{53947E58-F088-49F1-A3D1-DEA690192E84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23" creationId="{8C790BE2-4E4F-4AAF-81A2-4A6F4885EBE6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25" creationId="{D28B54C3-B57B-472A-B96E-1FCB67093DC2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27" creationId="{7DB3C429-F8DA-49B9-AF84-21996FCF78B5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29" creationId="{E12088DD-B1AD-40E0-8B86-1D87A2CCD9BE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31" creationId="{C4C9F2B0-1044-46EB-8AEB-C3BFFDE6C2CC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33" creationId="{0C395952-4E26-45A2-8756-2ADFD6E53C6E}"/>
          </ac:spMkLst>
        </pc:spChg>
        <pc:spChg chg="del">
          <ac:chgData name="Malik, Alana" userId="83c57e70-00ce-4371-9c85-49f24adf962a" providerId="ADAL" clId="{91B06377-C4E1-4DC9-9B97-1B0BB0588156}" dt="2025-05-09T17:26:24.080" v="2480"/>
          <ac:spMkLst>
            <pc:docMk/>
            <pc:sldMk cId="2938737367" sldId="287"/>
            <ac:spMk id="35" creationId="{4734BADF-9461-4621-B112-2D7BABEA7DD0}"/>
          </ac:spMkLst>
        </pc:spChg>
      </pc:sldChg>
      <pc:sldChg chg="addSp delSp modSp add mod setBg">
        <pc:chgData name="Malik, Alana" userId="83c57e70-00ce-4371-9c85-49f24adf962a" providerId="ADAL" clId="{91B06377-C4E1-4DC9-9B97-1B0BB0588156}" dt="2025-05-09T17:42:59.049" v="3165" actId="14100"/>
        <pc:sldMkLst>
          <pc:docMk/>
          <pc:sldMk cId="2178971639" sldId="288"/>
        </pc:sldMkLst>
        <pc:spChg chg="mo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2" creationId="{91C680CA-D67D-BF5B-CDB0-2A21C4614276}"/>
          </ac:spMkLst>
        </pc:spChg>
        <pc:spChg chg="add mod">
          <ac:chgData name="Malik, Alana" userId="83c57e70-00ce-4371-9c85-49f24adf962a" providerId="ADAL" clId="{91B06377-C4E1-4DC9-9B97-1B0BB0588156}" dt="2025-05-09T17:42:59.049" v="3165" actId="14100"/>
          <ac:spMkLst>
            <pc:docMk/>
            <pc:sldMk cId="2178971639" sldId="288"/>
            <ac:spMk id="4" creationId="{34BA93BC-E71E-A3E0-B5D5-F78B3CBEAE5D}"/>
          </ac:spMkLst>
        </pc:spChg>
        <pc:spChg chg="ad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11" creationId="{C4285719-470E-454C-AF62-8323075F1F5B}"/>
          </ac:spMkLst>
        </pc:spChg>
        <pc:spChg chg="ad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13" creationId="{CD9FE4EF-C4D8-49A0-B2FF-81D8DB7D8A24}"/>
          </ac:spMkLst>
        </pc:spChg>
        <pc:spChg chg="ad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15" creationId="{4300840D-0A0B-4512-BACA-B439D5B9C57C}"/>
          </ac:spMkLst>
        </pc:spChg>
        <pc:spChg chg="ad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17" creationId="{D2B78728-A580-49A7-84F9-6EF6F583ADE0}"/>
          </ac:spMkLst>
        </pc:spChg>
        <pc:spChg chg="ad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19" creationId="{38FAA1A1-D861-433F-88FA-1E9D6FD31D11}"/>
          </ac:spMkLst>
        </pc:spChg>
        <pc:spChg chg="add">
          <ac:chgData name="Malik, Alana" userId="83c57e70-00ce-4371-9c85-49f24adf962a" providerId="ADAL" clId="{91B06377-C4E1-4DC9-9B97-1B0BB0588156}" dt="2025-05-09T17:42:51.138" v="3163" actId="26606"/>
          <ac:spMkLst>
            <pc:docMk/>
            <pc:sldMk cId="2178971639" sldId="288"/>
            <ac:spMk id="21" creationId="{8D71EDA1-87BF-4D5D-AB79-F346FD19278A}"/>
          </ac:spMkLst>
        </pc:spChg>
        <pc:graphicFrameChg chg="del">
          <ac:chgData name="Malik, Alana" userId="83c57e70-00ce-4371-9c85-49f24adf962a" providerId="ADAL" clId="{91B06377-C4E1-4DC9-9B97-1B0BB0588156}" dt="2025-05-09T17:40:59.206" v="2942" actId="478"/>
          <ac:graphicFrameMkLst>
            <pc:docMk/>
            <pc:sldMk cId="2178971639" sldId="288"/>
            <ac:graphicFrameMk id="5" creationId="{B86F0BA9-BC87-88F3-3DCF-897A1090C0A7}"/>
          </ac:graphicFrameMkLst>
        </pc:graphicFrameChg>
        <pc:picChg chg="del mod ord">
          <ac:chgData name="Malik, Alana" userId="83c57e70-00ce-4371-9c85-49f24adf962a" providerId="ADAL" clId="{91B06377-C4E1-4DC9-9B97-1B0BB0588156}" dt="2025-05-09T17:42:53.135" v="3164" actId="478"/>
          <ac:picMkLst>
            <pc:docMk/>
            <pc:sldMk cId="2178971639" sldId="288"/>
            <ac:picMk id="6" creationId="{E04175A1-B6FE-EF8D-D444-9F5261BC1684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F4444-0383-4662-81A1-B01E062101E4}" type="doc">
      <dgm:prSet loTypeId="urn:microsoft.com/office/officeart/2018/5/layout/CenteredIconLabelDescriptionList" loCatId="icon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34CC021-F45E-42A8-B35C-C67A069A68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Encourage</a:t>
          </a:r>
        </a:p>
      </dgm:t>
    </dgm:pt>
    <dgm:pt modelId="{F3FF5935-3FB0-407D-960F-5731D06685B5}" type="parTrans" cxnId="{CE22E157-3A0E-4189-975E-8739A0AE91C1}">
      <dgm:prSet/>
      <dgm:spPr/>
      <dgm:t>
        <a:bodyPr/>
        <a:lstStyle/>
        <a:p>
          <a:endParaRPr lang="en-US"/>
        </a:p>
      </dgm:t>
    </dgm:pt>
    <dgm:pt modelId="{970E886F-7FF4-4853-BEAE-CB4070ED27C3}" type="sibTrans" cxnId="{CE22E157-3A0E-4189-975E-8739A0AE91C1}">
      <dgm:prSet/>
      <dgm:spPr/>
      <dgm:t>
        <a:bodyPr/>
        <a:lstStyle/>
        <a:p>
          <a:endParaRPr lang="en-US"/>
        </a:p>
      </dgm:t>
    </dgm:pt>
    <dgm:pt modelId="{199ADF3F-8DD6-4987-88FB-D3EA2351C8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Encourage dialogue between faculty from different departments</a:t>
          </a:r>
        </a:p>
      </dgm:t>
    </dgm:pt>
    <dgm:pt modelId="{82B0E176-0433-4C46-B092-C25CF8CD73ED}" type="parTrans" cxnId="{B688F952-00DD-48D2-9C4E-E5F18732FC1F}">
      <dgm:prSet/>
      <dgm:spPr/>
      <dgm:t>
        <a:bodyPr/>
        <a:lstStyle/>
        <a:p>
          <a:endParaRPr lang="en-US"/>
        </a:p>
      </dgm:t>
    </dgm:pt>
    <dgm:pt modelId="{3DE4603F-DB7D-44B2-8626-C88E00A43CCE}" type="sibTrans" cxnId="{B688F952-00DD-48D2-9C4E-E5F18732FC1F}">
      <dgm:prSet/>
      <dgm:spPr/>
      <dgm:t>
        <a:bodyPr/>
        <a:lstStyle/>
        <a:p>
          <a:endParaRPr lang="en-US"/>
        </a:p>
      </dgm:t>
    </dgm:pt>
    <dgm:pt modelId="{A3BF904A-450C-4D18-809D-2189C0B2A85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Identify</a:t>
          </a:r>
        </a:p>
      </dgm:t>
    </dgm:pt>
    <dgm:pt modelId="{C8417A25-F64D-4C0E-A2AB-163452463C3E}" type="parTrans" cxnId="{EAFC6D38-B305-4535-A49C-983FD409FAD3}">
      <dgm:prSet/>
      <dgm:spPr/>
      <dgm:t>
        <a:bodyPr/>
        <a:lstStyle/>
        <a:p>
          <a:endParaRPr lang="en-US"/>
        </a:p>
      </dgm:t>
    </dgm:pt>
    <dgm:pt modelId="{B698D563-1CDD-4DB2-B72D-11E5F1167DF5}" type="sibTrans" cxnId="{EAFC6D38-B305-4535-A49C-983FD409FAD3}">
      <dgm:prSet/>
      <dgm:spPr/>
      <dgm:t>
        <a:bodyPr/>
        <a:lstStyle/>
        <a:p>
          <a:endParaRPr lang="en-US"/>
        </a:p>
      </dgm:t>
    </dgm:pt>
    <dgm:pt modelId="{4B484773-59A4-46D2-9161-AE00C3CC221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 gaps in understanding of how individual courses contribute to major programs</a:t>
          </a:r>
        </a:p>
      </dgm:t>
    </dgm:pt>
    <dgm:pt modelId="{CCFF5B3D-FB3B-4DDE-8ACD-F583E48323EA}" type="parTrans" cxnId="{83163967-2074-4BD3-89C4-9C360F3B3474}">
      <dgm:prSet/>
      <dgm:spPr/>
      <dgm:t>
        <a:bodyPr/>
        <a:lstStyle/>
        <a:p>
          <a:endParaRPr lang="en-US"/>
        </a:p>
      </dgm:t>
    </dgm:pt>
    <dgm:pt modelId="{AB3B1AC9-1E36-4CCC-BEEE-BA372DEB2625}" type="sibTrans" cxnId="{83163967-2074-4BD3-89C4-9C360F3B3474}">
      <dgm:prSet/>
      <dgm:spPr/>
      <dgm:t>
        <a:bodyPr/>
        <a:lstStyle/>
        <a:p>
          <a:endParaRPr lang="en-US"/>
        </a:p>
      </dgm:t>
    </dgm:pt>
    <dgm:pt modelId="{F5E6DABD-EAB8-4F47-8A1C-CA3347D5B85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Facilitate</a:t>
          </a:r>
        </a:p>
      </dgm:t>
    </dgm:pt>
    <dgm:pt modelId="{EB392249-55EA-43B8-A60A-EF6D8B248EF6}" type="parTrans" cxnId="{0574067C-DF45-40C2-9F5A-D14B9391ED12}">
      <dgm:prSet/>
      <dgm:spPr/>
      <dgm:t>
        <a:bodyPr/>
        <a:lstStyle/>
        <a:p>
          <a:endParaRPr lang="en-US"/>
        </a:p>
      </dgm:t>
    </dgm:pt>
    <dgm:pt modelId="{B3E9C994-25F9-4C45-BB03-D8D7A9030D7F}" type="sibTrans" cxnId="{0574067C-DF45-40C2-9F5A-D14B9391ED12}">
      <dgm:prSet/>
      <dgm:spPr/>
      <dgm:t>
        <a:bodyPr/>
        <a:lstStyle/>
        <a:p>
          <a:endParaRPr lang="en-US"/>
        </a:p>
      </dgm:t>
    </dgm:pt>
    <dgm:pt modelId="{E776377A-44AA-4D1D-B4D3-4C3C99D4293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Facilitate cohesive curriculum design</a:t>
          </a:r>
        </a:p>
      </dgm:t>
    </dgm:pt>
    <dgm:pt modelId="{79814E5F-1656-468C-BCC8-41FD5CA88FCC}" type="parTrans" cxnId="{8AC30292-7A90-4530-8105-6CC3370F46B6}">
      <dgm:prSet/>
      <dgm:spPr/>
      <dgm:t>
        <a:bodyPr/>
        <a:lstStyle/>
        <a:p>
          <a:endParaRPr lang="en-US"/>
        </a:p>
      </dgm:t>
    </dgm:pt>
    <dgm:pt modelId="{C81A6ACB-601E-46F5-A277-2C57DF81AA98}" type="sibTrans" cxnId="{8AC30292-7A90-4530-8105-6CC3370F46B6}">
      <dgm:prSet/>
      <dgm:spPr/>
      <dgm:t>
        <a:bodyPr/>
        <a:lstStyle/>
        <a:p>
          <a:endParaRPr lang="en-US"/>
        </a:p>
      </dgm:t>
    </dgm:pt>
    <dgm:pt modelId="{A3998202-32D5-4888-8EE0-690ABECB70E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Help</a:t>
          </a:r>
        </a:p>
      </dgm:t>
    </dgm:pt>
    <dgm:pt modelId="{B9EE48EC-7B84-4723-B130-DB5DACE51C8E}" type="parTrans" cxnId="{C6793155-867A-4AF9-A66C-025799A009C7}">
      <dgm:prSet/>
      <dgm:spPr/>
      <dgm:t>
        <a:bodyPr/>
        <a:lstStyle/>
        <a:p>
          <a:endParaRPr lang="en-US"/>
        </a:p>
      </dgm:t>
    </dgm:pt>
    <dgm:pt modelId="{034BCE89-B65B-49C9-894B-E24CFA492F7D}" type="sibTrans" cxnId="{C6793155-867A-4AF9-A66C-025799A009C7}">
      <dgm:prSet/>
      <dgm:spPr/>
      <dgm:t>
        <a:bodyPr/>
        <a:lstStyle/>
        <a:p>
          <a:endParaRPr lang="en-US"/>
        </a:p>
      </dgm:t>
    </dgm:pt>
    <dgm:pt modelId="{F511747C-A5D9-4C65-BACA-B456B620D2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Help reviewers of curriculum in CIM visualize program design</a:t>
          </a:r>
        </a:p>
      </dgm:t>
    </dgm:pt>
    <dgm:pt modelId="{B1070561-CA07-48D1-89B7-62D87456032E}" type="parTrans" cxnId="{9B5501C8-9A92-482C-BD2E-77BB351081A0}">
      <dgm:prSet/>
      <dgm:spPr/>
      <dgm:t>
        <a:bodyPr/>
        <a:lstStyle/>
        <a:p>
          <a:endParaRPr lang="en-US"/>
        </a:p>
      </dgm:t>
    </dgm:pt>
    <dgm:pt modelId="{C709D10C-4BBC-4792-9B7A-13BCB7D8BB46}" type="sibTrans" cxnId="{9B5501C8-9A92-482C-BD2E-77BB351081A0}">
      <dgm:prSet/>
      <dgm:spPr/>
      <dgm:t>
        <a:bodyPr/>
        <a:lstStyle/>
        <a:p>
          <a:endParaRPr lang="en-US"/>
        </a:p>
      </dgm:t>
    </dgm:pt>
    <dgm:pt modelId="{44E8723B-5420-4B21-B472-CB2233FCF7A3}" type="pres">
      <dgm:prSet presAssocID="{7EAF4444-0383-4662-81A1-B01E062101E4}" presName="root" presStyleCnt="0">
        <dgm:presLayoutVars>
          <dgm:dir/>
          <dgm:resizeHandles val="exact"/>
        </dgm:presLayoutVars>
      </dgm:prSet>
      <dgm:spPr/>
    </dgm:pt>
    <dgm:pt modelId="{1E542B4C-6D5B-4504-973D-43E4D242B0A6}" type="pres">
      <dgm:prSet presAssocID="{734CC021-F45E-42A8-B35C-C67A069A689E}" presName="compNode" presStyleCnt="0"/>
      <dgm:spPr/>
    </dgm:pt>
    <dgm:pt modelId="{5476523D-B864-4FE0-899B-019EA411572E}" type="pres">
      <dgm:prSet presAssocID="{734CC021-F45E-42A8-B35C-C67A069A68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CF8ADA6-F9AA-41A4-8E09-FDC7D1B5E8E5}" type="pres">
      <dgm:prSet presAssocID="{734CC021-F45E-42A8-B35C-C67A069A689E}" presName="iconSpace" presStyleCnt="0"/>
      <dgm:spPr/>
    </dgm:pt>
    <dgm:pt modelId="{087C1A16-FEDB-4F24-86DC-01FF374F572F}" type="pres">
      <dgm:prSet presAssocID="{734CC021-F45E-42A8-B35C-C67A069A689E}" presName="parTx" presStyleLbl="revTx" presStyleIdx="0" presStyleCnt="8">
        <dgm:presLayoutVars>
          <dgm:chMax val="0"/>
          <dgm:chPref val="0"/>
        </dgm:presLayoutVars>
      </dgm:prSet>
      <dgm:spPr/>
    </dgm:pt>
    <dgm:pt modelId="{DF332BCE-8875-4602-AE80-94E1A7AB1AB4}" type="pres">
      <dgm:prSet presAssocID="{734CC021-F45E-42A8-B35C-C67A069A689E}" presName="txSpace" presStyleCnt="0"/>
      <dgm:spPr/>
    </dgm:pt>
    <dgm:pt modelId="{67D30D8D-F4CC-414B-A1BD-76B07A9B6EAB}" type="pres">
      <dgm:prSet presAssocID="{734CC021-F45E-42A8-B35C-C67A069A689E}" presName="desTx" presStyleLbl="revTx" presStyleIdx="1" presStyleCnt="8">
        <dgm:presLayoutVars/>
      </dgm:prSet>
      <dgm:spPr/>
    </dgm:pt>
    <dgm:pt modelId="{EEA3D56F-D14E-44DA-BE4A-ED3D98159434}" type="pres">
      <dgm:prSet presAssocID="{970E886F-7FF4-4853-BEAE-CB4070ED27C3}" presName="sibTrans" presStyleCnt="0"/>
      <dgm:spPr/>
    </dgm:pt>
    <dgm:pt modelId="{F92DA317-9C2F-4C3C-8349-9649791BA097}" type="pres">
      <dgm:prSet presAssocID="{A3BF904A-450C-4D18-809D-2189C0B2A854}" presName="compNode" presStyleCnt="0"/>
      <dgm:spPr/>
    </dgm:pt>
    <dgm:pt modelId="{F09C9318-F1C0-4A12-A117-34370AAED232}" type="pres">
      <dgm:prSet presAssocID="{A3BF904A-450C-4D18-809D-2189C0B2A85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112E4714-167B-449F-A3B9-8BA6E8E8AEB5}" type="pres">
      <dgm:prSet presAssocID="{A3BF904A-450C-4D18-809D-2189C0B2A854}" presName="iconSpace" presStyleCnt="0"/>
      <dgm:spPr/>
    </dgm:pt>
    <dgm:pt modelId="{4DE7CBC2-A8BD-4F71-ACC5-A8275B9CFD3E}" type="pres">
      <dgm:prSet presAssocID="{A3BF904A-450C-4D18-809D-2189C0B2A854}" presName="parTx" presStyleLbl="revTx" presStyleIdx="2" presStyleCnt="8">
        <dgm:presLayoutVars>
          <dgm:chMax val="0"/>
          <dgm:chPref val="0"/>
        </dgm:presLayoutVars>
      </dgm:prSet>
      <dgm:spPr/>
    </dgm:pt>
    <dgm:pt modelId="{585DB82F-B8A8-4040-828E-46EFFAEA0289}" type="pres">
      <dgm:prSet presAssocID="{A3BF904A-450C-4D18-809D-2189C0B2A854}" presName="txSpace" presStyleCnt="0"/>
      <dgm:spPr/>
    </dgm:pt>
    <dgm:pt modelId="{62B4E32E-89CB-42E2-83BB-4A456F9B867E}" type="pres">
      <dgm:prSet presAssocID="{A3BF904A-450C-4D18-809D-2189C0B2A854}" presName="desTx" presStyleLbl="revTx" presStyleIdx="3" presStyleCnt="8">
        <dgm:presLayoutVars/>
      </dgm:prSet>
      <dgm:spPr/>
    </dgm:pt>
    <dgm:pt modelId="{4657A01D-0123-436A-829E-4FFDACAD7B3F}" type="pres">
      <dgm:prSet presAssocID="{B698D563-1CDD-4DB2-B72D-11E5F1167DF5}" presName="sibTrans" presStyleCnt="0"/>
      <dgm:spPr/>
    </dgm:pt>
    <dgm:pt modelId="{DF2A8EDE-37AA-4EEB-BEB8-5EC4A9F924F3}" type="pres">
      <dgm:prSet presAssocID="{F5E6DABD-EAB8-4F47-8A1C-CA3347D5B85F}" presName="compNode" presStyleCnt="0"/>
      <dgm:spPr/>
    </dgm:pt>
    <dgm:pt modelId="{7151A16F-8CD8-4C84-B8BB-0BBC0169B5BA}" type="pres">
      <dgm:prSet presAssocID="{F5E6DABD-EAB8-4F47-8A1C-CA3347D5B85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8840D5A-FAB2-42C9-A685-DA7D57D21F1F}" type="pres">
      <dgm:prSet presAssocID="{F5E6DABD-EAB8-4F47-8A1C-CA3347D5B85F}" presName="iconSpace" presStyleCnt="0"/>
      <dgm:spPr/>
    </dgm:pt>
    <dgm:pt modelId="{D7D4EFBB-9E42-442A-AFC8-E42628DF066A}" type="pres">
      <dgm:prSet presAssocID="{F5E6DABD-EAB8-4F47-8A1C-CA3347D5B85F}" presName="parTx" presStyleLbl="revTx" presStyleIdx="4" presStyleCnt="8">
        <dgm:presLayoutVars>
          <dgm:chMax val="0"/>
          <dgm:chPref val="0"/>
        </dgm:presLayoutVars>
      </dgm:prSet>
      <dgm:spPr/>
    </dgm:pt>
    <dgm:pt modelId="{A47F374C-B50A-42BA-8C95-8F578AD785E9}" type="pres">
      <dgm:prSet presAssocID="{F5E6DABD-EAB8-4F47-8A1C-CA3347D5B85F}" presName="txSpace" presStyleCnt="0"/>
      <dgm:spPr/>
    </dgm:pt>
    <dgm:pt modelId="{80F3011A-1813-4115-8B46-62A842D99758}" type="pres">
      <dgm:prSet presAssocID="{F5E6DABD-EAB8-4F47-8A1C-CA3347D5B85F}" presName="desTx" presStyleLbl="revTx" presStyleIdx="5" presStyleCnt="8">
        <dgm:presLayoutVars/>
      </dgm:prSet>
      <dgm:spPr/>
    </dgm:pt>
    <dgm:pt modelId="{4FDE27BA-602C-42B0-ABCC-DF10EA62DDF1}" type="pres">
      <dgm:prSet presAssocID="{B3E9C994-25F9-4C45-BB03-D8D7A9030D7F}" presName="sibTrans" presStyleCnt="0"/>
      <dgm:spPr/>
    </dgm:pt>
    <dgm:pt modelId="{3112B214-3AC0-4AA0-BFD0-4FF794403354}" type="pres">
      <dgm:prSet presAssocID="{A3998202-32D5-4888-8EE0-690ABECB70E3}" presName="compNode" presStyleCnt="0"/>
      <dgm:spPr/>
    </dgm:pt>
    <dgm:pt modelId="{F43AE2ED-126C-4AC3-8065-F15DBA518A57}" type="pres">
      <dgm:prSet presAssocID="{A3998202-32D5-4888-8EE0-690ABECB70E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BECBFFC-2783-487D-B678-D056E7530272}" type="pres">
      <dgm:prSet presAssocID="{A3998202-32D5-4888-8EE0-690ABECB70E3}" presName="iconSpace" presStyleCnt="0"/>
      <dgm:spPr/>
    </dgm:pt>
    <dgm:pt modelId="{77D677E7-20FE-4FE1-A8B2-3940AB4ED69F}" type="pres">
      <dgm:prSet presAssocID="{A3998202-32D5-4888-8EE0-690ABECB70E3}" presName="parTx" presStyleLbl="revTx" presStyleIdx="6" presStyleCnt="8">
        <dgm:presLayoutVars>
          <dgm:chMax val="0"/>
          <dgm:chPref val="0"/>
        </dgm:presLayoutVars>
      </dgm:prSet>
      <dgm:spPr/>
    </dgm:pt>
    <dgm:pt modelId="{5A7764FE-CDB9-41DA-913F-1AF51A154B2D}" type="pres">
      <dgm:prSet presAssocID="{A3998202-32D5-4888-8EE0-690ABECB70E3}" presName="txSpace" presStyleCnt="0"/>
      <dgm:spPr/>
    </dgm:pt>
    <dgm:pt modelId="{E17C7B5C-609F-4ECA-B08F-B7B63CD4C5CA}" type="pres">
      <dgm:prSet presAssocID="{A3998202-32D5-4888-8EE0-690ABECB70E3}" presName="desTx" presStyleLbl="revTx" presStyleIdx="7" presStyleCnt="8">
        <dgm:presLayoutVars/>
      </dgm:prSet>
      <dgm:spPr/>
    </dgm:pt>
  </dgm:ptLst>
  <dgm:cxnLst>
    <dgm:cxn modelId="{D2F4AB0F-BBC4-4D33-A18B-D6FFC623C697}" type="presOf" srcId="{F5E6DABD-EAB8-4F47-8A1C-CA3347D5B85F}" destId="{D7D4EFBB-9E42-442A-AFC8-E42628DF066A}" srcOrd="0" destOrd="0" presId="urn:microsoft.com/office/officeart/2018/5/layout/CenteredIconLabelDescriptionList"/>
    <dgm:cxn modelId="{EAFC6D38-B305-4535-A49C-983FD409FAD3}" srcId="{7EAF4444-0383-4662-81A1-B01E062101E4}" destId="{A3BF904A-450C-4D18-809D-2189C0B2A854}" srcOrd="1" destOrd="0" parTransId="{C8417A25-F64D-4C0E-A2AB-163452463C3E}" sibTransId="{B698D563-1CDD-4DB2-B72D-11E5F1167DF5}"/>
    <dgm:cxn modelId="{57747A61-324E-4699-B2FF-78B76A187811}" type="presOf" srcId="{A3998202-32D5-4888-8EE0-690ABECB70E3}" destId="{77D677E7-20FE-4FE1-A8B2-3940AB4ED69F}" srcOrd="0" destOrd="0" presId="urn:microsoft.com/office/officeart/2018/5/layout/CenteredIconLabelDescriptionList"/>
    <dgm:cxn modelId="{411EE064-A1FA-4C6F-9E7B-6480EC00FBDC}" type="presOf" srcId="{A3BF904A-450C-4D18-809D-2189C0B2A854}" destId="{4DE7CBC2-A8BD-4F71-ACC5-A8275B9CFD3E}" srcOrd="0" destOrd="0" presId="urn:microsoft.com/office/officeart/2018/5/layout/CenteredIconLabelDescriptionList"/>
    <dgm:cxn modelId="{83163967-2074-4BD3-89C4-9C360F3B3474}" srcId="{A3BF904A-450C-4D18-809D-2189C0B2A854}" destId="{4B484773-59A4-46D2-9161-AE00C3CC221E}" srcOrd="0" destOrd="0" parTransId="{CCFF5B3D-FB3B-4DDE-8ACD-F583E48323EA}" sibTransId="{AB3B1AC9-1E36-4CCC-BEEE-BA372DEB2625}"/>
    <dgm:cxn modelId="{C0B30668-CACB-484F-9659-597A6326CF26}" type="presOf" srcId="{4B484773-59A4-46D2-9161-AE00C3CC221E}" destId="{62B4E32E-89CB-42E2-83BB-4A456F9B867E}" srcOrd="0" destOrd="0" presId="urn:microsoft.com/office/officeart/2018/5/layout/CenteredIconLabelDescriptionList"/>
    <dgm:cxn modelId="{B028DA6F-A8A2-4821-9DDC-3B7E73DBACA6}" type="presOf" srcId="{199ADF3F-8DD6-4987-88FB-D3EA2351C86A}" destId="{67D30D8D-F4CC-414B-A1BD-76B07A9B6EAB}" srcOrd="0" destOrd="0" presId="urn:microsoft.com/office/officeart/2018/5/layout/CenteredIconLabelDescriptionList"/>
    <dgm:cxn modelId="{B688F952-00DD-48D2-9C4E-E5F18732FC1F}" srcId="{734CC021-F45E-42A8-B35C-C67A069A689E}" destId="{199ADF3F-8DD6-4987-88FB-D3EA2351C86A}" srcOrd="0" destOrd="0" parTransId="{82B0E176-0433-4C46-B092-C25CF8CD73ED}" sibTransId="{3DE4603F-DB7D-44B2-8626-C88E00A43CCE}"/>
    <dgm:cxn modelId="{C6793155-867A-4AF9-A66C-025799A009C7}" srcId="{7EAF4444-0383-4662-81A1-B01E062101E4}" destId="{A3998202-32D5-4888-8EE0-690ABECB70E3}" srcOrd="3" destOrd="0" parTransId="{B9EE48EC-7B84-4723-B130-DB5DACE51C8E}" sibTransId="{034BCE89-B65B-49C9-894B-E24CFA492F7D}"/>
    <dgm:cxn modelId="{CE22E157-3A0E-4189-975E-8739A0AE91C1}" srcId="{7EAF4444-0383-4662-81A1-B01E062101E4}" destId="{734CC021-F45E-42A8-B35C-C67A069A689E}" srcOrd="0" destOrd="0" parTransId="{F3FF5935-3FB0-407D-960F-5731D06685B5}" sibTransId="{970E886F-7FF4-4853-BEAE-CB4070ED27C3}"/>
    <dgm:cxn modelId="{0574067C-DF45-40C2-9F5A-D14B9391ED12}" srcId="{7EAF4444-0383-4662-81A1-B01E062101E4}" destId="{F5E6DABD-EAB8-4F47-8A1C-CA3347D5B85F}" srcOrd="2" destOrd="0" parTransId="{EB392249-55EA-43B8-A60A-EF6D8B248EF6}" sibTransId="{B3E9C994-25F9-4C45-BB03-D8D7A9030D7F}"/>
    <dgm:cxn modelId="{C535A085-1948-4769-8133-6BD4EDEBBE1D}" type="presOf" srcId="{F511747C-A5D9-4C65-BACA-B456B620D2D3}" destId="{E17C7B5C-609F-4ECA-B08F-B7B63CD4C5CA}" srcOrd="0" destOrd="0" presId="urn:microsoft.com/office/officeart/2018/5/layout/CenteredIconLabelDescriptionList"/>
    <dgm:cxn modelId="{2488EF8B-7BCD-427C-94C9-511120FE1724}" type="presOf" srcId="{7EAF4444-0383-4662-81A1-B01E062101E4}" destId="{44E8723B-5420-4B21-B472-CB2233FCF7A3}" srcOrd="0" destOrd="0" presId="urn:microsoft.com/office/officeart/2018/5/layout/CenteredIconLabelDescriptionList"/>
    <dgm:cxn modelId="{8AC30292-7A90-4530-8105-6CC3370F46B6}" srcId="{F5E6DABD-EAB8-4F47-8A1C-CA3347D5B85F}" destId="{E776377A-44AA-4D1D-B4D3-4C3C99D42932}" srcOrd="0" destOrd="0" parTransId="{79814E5F-1656-468C-BCC8-41FD5CA88FCC}" sibTransId="{C81A6ACB-601E-46F5-A277-2C57DF81AA98}"/>
    <dgm:cxn modelId="{C8F352AF-C21F-4969-9558-F849220CF782}" type="presOf" srcId="{E776377A-44AA-4D1D-B4D3-4C3C99D42932}" destId="{80F3011A-1813-4115-8B46-62A842D99758}" srcOrd="0" destOrd="0" presId="urn:microsoft.com/office/officeart/2018/5/layout/CenteredIconLabelDescriptionList"/>
    <dgm:cxn modelId="{BFC473B9-2C94-44ED-8194-484F9737BB4A}" type="presOf" srcId="{734CC021-F45E-42A8-B35C-C67A069A689E}" destId="{087C1A16-FEDB-4F24-86DC-01FF374F572F}" srcOrd="0" destOrd="0" presId="urn:microsoft.com/office/officeart/2018/5/layout/CenteredIconLabelDescriptionList"/>
    <dgm:cxn modelId="{9B5501C8-9A92-482C-BD2E-77BB351081A0}" srcId="{A3998202-32D5-4888-8EE0-690ABECB70E3}" destId="{F511747C-A5D9-4C65-BACA-B456B620D2D3}" srcOrd="0" destOrd="0" parTransId="{B1070561-CA07-48D1-89B7-62D87456032E}" sibTransId="{C709D10C-4BBC-4792-9B7A-13BCB7D8BB46}"/>
    <dgm:cxn modelId="{83AEF560-BA3E-4F51-98F0-3EAB79BAA090}" type="presParOf" srcId="{44E8723B-5420-4B21-B472-CB2233FCF7A3}" destId="{1E542B4C-6D5B-4504-973D-43E4D242B0A6}" srcOrd="0" destOrd="0" presId="urn:microsoft.com/office/officeart/2018/5/layout/CenteredIconLabelDescriptionList"/>
    <dgm:cxn modelId="{2AB7A870-6227-4DF4-8EEF-362008E11821}" type="presParOf" srcId="{1E542B4C-6D5B-4504-973D-43E4D242B0A6}" destId="{5476523D-B864-4FE0-899B-019EA411572E}" srcOrd="0" destOrd="0" presId="urn:microsoft.com/office/officeart/2018/5/layout/CenteredIconLabelDescriptionList"/>
    <dgm:cxn modelId="{EBD235A3-1EB7-4EF3-BCCB-5AE427FE8E2F}" type="presParOf" srcId="{1E542B4C-6D5B-4504-973D-43E4D242B0A6}" destId="{BCF8ADA6-F9AA-41A4-8E09-FDC7D1B5E8E5}" srcOrd="1" destOrd="0" presId="urn:microsoft.com/office/officeart/2018/5/layout/CenteredIconLabelDescriptionList"/>
    <dgm:cxn modelId="{158E4A78-5D57-4577-88EF-F95AE4D3EFEC}" type="presParOf" srcId="{1E542B4C-6D5B-4504-973D-43E4D242B0A6}" destId="{087C1A16-FEDB-4F24-86DC-01FF374F572F}" srcOrd="2" destOrd="0" presId="urn:microsoft.com/office/officeart/2018/5/layout/CenteredIconLabelDescriptionList"/>
    <dgm:cxn modelId="{EE457499-B8B0-4A0B-9B2E-6E73ADDB750C}" type="presParOf" srcId="{1E542B4C-6D5B-4504-973D-43E4D242B0A6}" destId="{DF332BCE-8875-4602-AE80-94E1A7AB1AB4}" srcOrd="3" destOrd="0" presId="urn:microsoft.com/office/officeart/2018/5/layout/CenteredIconLabelDescriptionList"/>
    <dgm:cxn modelId="{CB34EB1C-B97D-4606-846A-8FA00D67853E}" type="presParOf" srcId="{1E542B4C-6D5B-4504-973D-43E4D242B0A6}" destId="{67D30D8D-F4CC-414B-A1BD-76B07A9B6EAB}" srcOrd="4" destOrd="0" presId="urn:microsoft.com/office/officeart/2018/5/layout/CenteredIconLabelDescriptionList"/>
    <dgm:cxn modelId="{B68653DB-BFBD-45E2-B1E7-51329FFEE333}" type="presParOf" srcId="{44E8723B-5420-4B21-B472-CB2233FCF7A3}" destId="{EEA3D56F-D14E-44DA-BE4A-ED3D98159434}" srcOrd="1" destOrd="0" presId="urn:microsoft.com/office/officeart/2018/5/layout/CenteredIconLabelDescriptionList"/>
    <dgm:cxn modelId="{3F937236-0585-437E-B3E3-586CD8C3A169}" type="presParOf" srcId="{44E8723B-5420-4B21-B472-CB2233FCF7A3}" destId="{F92DA317-9C2F-4C3C-8349-9649791BA097}" srcOrd="2" destOrd="0" presId="urn:microsoft.com/office/officeart/2018/5/layout/CenteredIconLabelDescriptionList"/>
    <dgm:cxn modelId="{1A8B3ECA-F604-4621-8106-379BD9BDAAEB}" type="presParOf" srcId="{F92DA317-9C2F-4C3C-8349-9649791BA097}" destId="{F09C9318-F1C0-4A12-A117-34370AAED232}" srcOrd="0" destOrd="0" presId="urn:microsoft.com/office/officeart/2018/5/layout/CenteredIconLabelDescriptionList"/>
    <dgm:cxn modelId="{821C335E-5D8B-466B-A82A-E2B95FBD81B7}" type="presParOf" srcId="{F92DA317-9C2F-4C3C-8349-9649791BA097}" destId="{112E4714-167B-449F-A3B9-8BA6E8E8AEB5}" srcOrd="1" destOrd="0" presId="urn:microsoft.com/office/officeart/2018/5/layout/CenteredIconLabelDescriptionList"/>
    <dgm:cxn modelId="{7043E5EB-7190-401C-9437-926DF7DA8A51}" type="presParOf" srcId="{F92DA317-9C2F-4C3C-8349-9649791BA097}" destId="{4DE7CBC2-A8BD-4F71-ACC5-A8275B9CFD3E}" srcOrd="2" destOrd="0" presId="urn:microsoft.com/office/officeart/2018/5/layout/CenteredIconLabelDescriptionList"/>
    <dgm:cxn modelId="{E8871877-8693-4EDE-BA93-A23462A7437A}" type="presParOf" srcId="{F92DA317-9C2F-4C3C-8349-9649791BA097}" destId="{585DB82F-B8A8-4040-828E-46EFFAEA0289}" srcOrd="3" destOrd="0" presId="urn:microsoft.com/office/officeart/2018/5/layout/CenteredIconLabelDescriptionList"/>
    <dgm:cxn modelId="{71CA252F-1C20-492F-9CCC-A8F2028E8FA4}" type="presParOf" srcId="{F92DA317-9C2F-4C3C-8349-9649791BA097}" destId="{62B4E32E-89CB-42E2-83BB-4A456F9B867E}" srcOrd="4" destOrd="0" presId="urn:microsoft.com/office/officeart/2018/5/layout/CenteredIconLabelDescriptionList"/>
    <dgm:cxn modelId="{DFFCFE3C-9A15-493E-B9AE-FEDC83726EB5}" type="presParOf" srcId="{44E8723B-5420-4B21-B472-CB2233FCF7A3}" destId="{4657A01D-0123-436A-829E-4FFDACAD7B3F}" srcOrd="3" destOrd="0" presId="urn:microsoft.com/office/officeart/2018/5/layout/CenteredIconLabelDescriptionList"/>
    <dgm:cxn modelId="{865C1967-B70A-405B-9A1C-66E44F2496BA}" type="presParOf" srcId="{44E8723B-5420-4B21-B472-CB2233FCF7A3}" destId="{DF2A8EDE-37AA-4EEB-BEB8-5EC4A9F924F3}" srcOrd="4" destOrd="0" presId="urn:microsoft.com/office/officeart/2018/5/layout/CenteredIconLabelDescriptionList"/>
    <dgm:cxn modelId="{B55F97BB-0483-4341-9A44-FBD42F93AA0E}" type="presParOf" srcId="{DF2A8EDE-37AA-4EEB-BEB8-5EC4A9F924F3}" destId="{7151A16F-8CD8-4C84-B8BB-0BBC0169B5BA}" srcOrd="0" destOrd="0" presId="urn:microsoft.com/office/officeart/2018/5/layout/CenteredIconLabelDescriptionList"/>
    <dgm:cxn modelId="{03BE701B-D329-46C0-BC4C-1D25FC3AD831}" type="presParOf" srcId="{DF2A8EDE-37AA-4EEB-BEB8-5EC4A9F924F3}" destId="{68840D5A-FAB2-42C9-A685-DA7D57D21F1F}" srcOrd="1" destOrd="0" presId="urn:microsoft.com/office/officeart/2018/5/layout/CenteredIconLabelDescriptionList"/>
    <dgm:cxn modelId="{AF6683F6-827C-44EE-9D03-3CEDE042C78D}" type="presParOf" srcId="{DF2A8EDE-37AA-4EEB-BEB8-5EC4A9F924F3}" destId="{D7D4EFBB-9E42-442A-AFC8-E42628DF066A}" srcOrd="2" destOrd="0" presId="urn:microsoft.com/office/officeart/2018/5/layout/CenteredIconLabelDescriptionList"/>
    <dgm:cxn modelId="{A9A043C8-A71F-428A-AB74-8396199488B7}" type="presParOf" srcId="{DF2A8EDE-37AA-4EEB-BEB8-5EC4A9F924F3}" destId="{A47F374C-B50A-42BA-8C95-8F578AD785E9}" srcOrd="3" destOrd="0" presId="urn:microsoft.com/office/officeart/2018/5/layout/CenteredIconLabelDescriptionList"/>
    <dgm:cxn modelId="{54646B6D-EC09-4CFE-A7B5-E47E80E13744}" type="presParOf" srcId="{DF2A8EDE-37AA-4EEB-BEB8-5EC4A9F924F3}" destId="{80F3011A-1813-4115-8B46-62A842D99758}" srcOrd="4" destOrd="0" presId="urn:microsoft.com/office/officeart/2018/5/layout/CenteredIconLabelDescriptionList"/>
    <dgm:cxn modelId="{5050BEC8-6E2E-46CE-95D5-A420CC04EF1E}" type="presParOf" srcId="{44E8723B-5420-4B21-B472-CB2233FCF7A3}" destId="{4FDE27BA-602C-42B0-ABCC-DF10EA62DDF1}" srcOrd="5" destOrd="0" presId="urn:microsoft.com/office/officeart/2018/5/layout/CenteredIconLabelDescriptionList"/>
    <dgm:cxn modelId="{92BF524F-F664-4C89-B2FB-862687B745BB}" type="presParOf" srcId="{44E8723B-5420-4B21-B472-CB2233FCF7A3}" destId="{3112B214-3AC0-4AA0-BFD0-4FF794403354}" srcOrd="6" destOrd="0" presId="urn:microsoft.com/office/officeart/2018/5/layout/CenteredIconLabelDescriptionList"/>
    <dgm:cxn modelId="{6F110407-CA80-421B-BEC9-E835EC99FD61}" type="presParOf" srcId="{3112B214-3AC0-4AA0-BFD0-4FF794403354}" destId="{F43AE2ED-126C-4AC3-8065-F15DBA518A57}" srcOrd="0" destOrd="0" presId="urn:microsoft.com/office/officeart/2018/5/layout/CenteredIconLabelDescriptionList"/>
    <dgm:cxn modelId="{2211CAB0-0208-491C-8BC9-A7F7ECCD1F97}" type="presParOf" srcId="{3112B214-3AC0-4AA0-BFD0-4FF794403354}" destId="{6BECBFFC-2783-487D-B678-D056E7530272}" srcOrd="1" destOrd="0" presId="urn:microsoft.com/office/officeart/2018/5/layout/CenteredIconLabelDescriptionList"/>
    <dgm:cxn modelId="{8BF317B1-DCF0-4574-B2B7-280C4CECF770}" type="presParOf" srcId="{3112B214-3AC0-4AA0-BFD0-4FF794403354}" destId="{77D677E7-20FE-4FE1-A8B2-3940AB4ED69F}" srcOrd="2" destOrd="0" presId="urn:microsoft.com/office/officeart/2018/5/layout/CenteredIconLabelDescriptionList"/>
    <dgm:cxn modelId="{54DBBFD1-C14B-4649-BB21-9876DB6E8378}" type="presParOf" srcId="{3112B214-3AC0-4AA0-BFD0-4FF794403354}" destId="{5A7764FE-CDB9-41DA-913F-1AF51A154B2D}" srcOrd="3" destOrd="0" presId="urn:microsoft.com/office/officeart/2018/5/layout/CenteredIconLabelDescriptionList"/>
    <dgm:cxn modelId="{3C15A937-489E-4F9B-B477-DEB37F9B29C4}" type="presParOf" srcId="{3112B214-3AC0-4AA0-BFD0-4FF794403354}" destId="{E17C7B5C-609F-4ECA-B08F-B7B63CD4C5C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ABEB4-A3E8-4271-993D-CDDE20DB6EB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638B3E2-E8FB-4AEA-86E2-6EACF56F0F9A}">
      <dgm:prSet/>
      <dgm:spPr/>
      <dgm:t>
        <a:bodyPr/>
        <a:lstStyle/>
        <a:p>
          <a:r>
            <a:rPr lang="en-US"/>
            <a:t>Are all of the Course Learning Outcomes entered into CIM?</a:t>
          </a:r>
        </a:p>
      </dgm:t>
    </dgm:pt>
    <dgm:pt modelId="{36125691-08B7-498A-8EC0-D7F63412528F}" type="parTrans" cxnId="{35964057-5FD0-4BCF-8755-8F71AF7AC082}">
      <dgm:prSet/>
      <dgm:spPr/>
      <dgm:t>
        <a:bodyPr/>
        <a:lstStyle/>
        <a:p>
          <a:endParaRPr lang="en-US"/>
        </a:p>
      </dgm:t>
    </dgm:pt>
    <dgm:pt modelId="{76B87766-822D-40A6-B8AD-B17DA7DC1687}" type="sibTrans" cxnId="{35964057-5FD0-4BCF-8755-8F71AF7AC082}">
      <dgm:prSet/>
      <dgm:spPr/>
      <dgm:t>
        <a:bodyPr/>
        <a:lstStyle/>
        <a:p>
          <a:endParaRPr lang="en-US"/>
        </a:p>
      </dgm:t>
    </dgm:pt>
    <dgm:pt modelId="{ABBF4B84-3174-46FE-9F74-20E139839058}">
      <dgm:prSet/>
      <dgm:spPr/>
      <dgm:t>
        <a:bodyPr/>
        <a:lstStyle/>
        <a:p>
          <a:r>
            <a:rPr lang="en-US"/>
            <a:t>Is each Course Learning Outcome entered as an individual row? </a:t>
          </a:r>
        </a:p>
      </dgm:t>
    </dgm:pt>
    <dgm:pt modelId="{1414F6A3-7F1E-4785-AFC4-AD548822834A}" type="parTrans" cxnId="{011FD582-4FE7-484D-8EF4-3E6B7F212BF4}">
      <dgm:prSet/>
      <dgm:spPr/>
      <dgm:t>
        <a:bodyPr/>
        <a:lstStyle/>
        <a:p>
          <a:endParaRPr lang="en-US"/>
        </a:p>
      </dgm:t>
    </dgm:pt>
    <dgm:pt modelId="{48D67122-F84F-439B-896B-D6E4C7393649}" type="sibTrans" cxnId="{011FD582-4FE7-484D-8EF4-3E6B7F212BF4}">
      <dgm:prSet/>
      <dgm:spPr/>
      <dgm:t>
        <a:bodyPr/>
        <a:lstStyle/>
        <a:p>
          <a:endParaRPr lang="en-US"/>
        </a:p>
      </dgm:t>
    </dgm:pt>
    <dgm:pt modelId="{2B793D8E-930C-46AB-A15B-FFA00BD1D65F}" type="pres">
      <dgm:prSet presAssocID="{F00ABEB4-A3E8-4271-993D-CDDE20DB6E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6E3177-A269-43CD-B54F-28727BC2001C}" type="pres">
      <dgm:prSet presAssocID="{5638B3E2-E8FB-4AEA-86E2-6EACF56F0F9A}" presName="hierRoot1" presStyleCnt="0"/>
      <dgm:spPr/>
    </dgm:pt>
    <dgm:pt modelId="{2B208A3D-5AC7-4406-A2F8-03A3A2EC9B90}" type="pres">
      <dgm:prSet presAssocID="{5638B3E2-E8FB-4AEA-86E2-6EACF56F0F9A}" presName="composite" presStyleCnt="0"/>
      <dgm:spPr/>
    </dgm:pt>
    <dgm:pt modelId="{3124AA10-1515-47C5-97E4-332AA734C39E}" type="pres">
      <dgm:prSet presAssocID="{5638B3E2-E8FB-4AEA-86E2-6EACF56F0F9A}" presName="background" presStyleLbl="node0" presStyleIdx="0" presStyleCnt="2"/>
      <dgm:spPr/>
    </dgm:pt>
    <dgm:pt modelId="{1F444936-B63E-4A0D-A9AC-8659E319E576}" type="pres">
      <dgm:prSet presAssocID="{5638B3E2-E8FB-4AEA-86E2-6EACF56F0F9A}" presName="text" presStyleLbl="fgAcc0" presStyleIdx="0" presStyleCnt="2">
        <dgm:presLayoutVars>
          <dgm:chPref val="3"/>
        </dgm:presLayoutVars>
      </dgm:prSet>
      <dgm:spPr/>
    </dgm:pt>
    <dgm:pt modelId="{FCE64AEC-6BBC-4BAB-A692-82450271365C}" type="pres">
      <dgm:prSet presAssocID="{5638B3E2-E8FB-4AEA-86E2-6EACF56F0F9A}" presName="hierChild2" presStyleCnt="0"/>
      <dgm:spPr/>
    </dgm:pt>
    <dgm:pt modelId="{5B4BE4D7-2740-4EA1-8A47-6C7BC0BD0B7E}" type="pres">
      <dgm:prSet presAssocID="{ABBF4B84-3174-46FE-9F74-20E139839058}" presName="hierRoot1" presStyleCnt="0"/>
      <dgm:spPr/>
    </dgm:pt>
    <dgm:pt modelId="{5D79069F-9401-4DCA-B757-B92C708367AB}" type="pres">
      <dgm:prSet presAssocID="{ABBF4B84-3174-46FE-9F74-20E139839058}" presName="composite" presStyleCnt="0"/>
      <dgm:spPr/>
    </dgm:pt>
    <dgm:pt modelId="{2F0E0007-0D57-4FCA-AB91-CE1B6C4B5572}" type="pres">
      <dgm:prSet presAssocID="{ABBF4B84-3174-46FE-9F74-20E139839058}" presName="background" presStyleLbl="node0" presStyleIdx="1" presStyleCnt="2"/>
      <dgm:spPr/>
    </dgm:pt>
    <dgm:pt modelId="{5E17D0F7-3A8E-4C18-8EA4-AA03AD40684D}" type="pres">
      <dgm:prSet presAssocID="{ABBF4B84-3174-46FE-9F74-20E139839058}" presName="text" presStyleLbl="fgAcc0" presStyleIdx="1" presStyleCnt="2">
        <dgm:presLayoutVars>
          <dgm:chPref val="3"/>
        </dgm:presLayoutVars>
      </dgm:prSet>
      <dgm:spPr/>
    </dgm:pt>
    <dgm:pt modelId="{A732F7CF-2B65-4282-A6D8-70871BBD9633}" type="pres">
      <dgm:prSet presAssocID="{ABBF4B84-3174-46FE-9F74-20E139839058}" presName="hierChild2" presStyleCnt="0"/>
      <dgm:spPr/>
    </dgm:pt>
  </dgm:ptLst>
  <dgm:cxnLst>
    <dgm:cxn modelId="{8591A435-1AD2-460B-995C-532665B0D92D}" type="presOf" srcId="{5638B3E2-E8FB-4AEA-86E2-6EACF56F0F9A}" destId="{1F444936-B63E-4A0D-A9AC-8659E319E576}" srcOrd="0" destOrd="0" presId="urn:microsoft.com/office/officeart/2005/8/layout/hierarchy1"/>
    <dgm:cxn modelId="{02B8846A-8592-4699-824C-6B48CD0CBE93}" type="presOf" srcId="{F00ABEB4-A3E8-4271-993D-CDDE20DB6EBF}" destId="{2B793D8E-930C-46AB-A15B-FFA00BD1D65F}" srcOrd="0" destOrd="0" presId="urn:microsoft.com/office/officeart/2005/8/layout/hierarchy1"/>
    <dgm:cxn modelId="{35964057-5FD0-4BCF-8755-8F71AF7AC082}" srcId="{F00ABEB4-A3E8-4271-993D-CDDE20DB6EBF}" destId="{5638B3E2-E8FB-4AEA-86E2-6EACF56F0F9A}" srcOrd="0" destOrd="0" parTransId="{36125691-08B7-498A-8EC0-D7F63412528F}" sibTransId="{76B87766-822D-40A6-B8AD-B17DA7DC1687}"/>
    <dgm:cxn modelId="{011FD582-4FE7-484D-8EF4-3E6B7F212BF4}" srcId="{F00ABEB4-A3E8-4271-993D-CDDE20DB6EBF}" destId="{ABBF4B84-3174-46FE-9F74-20E139839058}" srcOrd="1" destOrd="0" parTransId="{1414F6A3-7F1E-4785-AFC4-AD548822834A}" sibTransId="{48D67122-F84F-439B-896B-D6E4C7393649}"/>
    <dgm:cxn modelId="{1A6D9494-A4F7-4EF3-9A8E-FB5D92A11BF1}" type="presOf" srcId="{ABBF4B84-3174-46FE-9F74-20E139839058}" destId="{5E17D0F7-3A8E-4C18-8EA4-AA03AD40684D}" srcOrd="0" destOrd="0" presId="urn:microsoft.com/office/officeart/2005/8/layout/hierarchy1"/>
    <dgm:cxn modelId="{E2A52B31-F67A-4822-B0C3-29EF6AB46FBE}" type="presParOf" srcId="{2B793D8E-930C-46AB-A15B-FFA00BD1D65F}" destId="{EA6E3177-A269-43CD-B54F-28727BC2001C}" srcOrd="0" destOrd="0" presId="urn:microsoft.com/office/officeart/2005/8/layout/hierarchy1"/>
    <dgm:cxn modelId="{2041162B-BFEE-429B-809E-DA910C8855D8}" type="presParOf" srcId="{EA6E3177-A269-43CD-B54F-28727BC2001C}" destId="{2B208A3D-5AC7-4406-A2F8-03A3A2EC9B90}" srcOrd="0" destOrd="0" presId="urn:microsoft.com/office/officeart/2005/8/layout/hierarchy1"/>
    <dgm:cxn modelId="{1920E67A-1928-4A39-AE42-39E7D1CDDC60}" type="presParOf" srcId="{2B208A3D-5AC7-4406-A2F8-03A3A2EC9B90}" destId="{3124AA10-1515-47C5-97E4-332AA734C39E}" srcOrd="0" destOrd="0" presId="urn:microsoft.com/office/officeart/2005/8/layout/hierarchy1"/>
    <dgm:cxn modelId="{F35A4FEB-7EFB-48F7-941A-7D1EC78CB944}" type="presParOf" srcId="{2B208A3D-5AC7-4406-A2F8-03A3A2EC9B90}" destId="{1F444936-B63E-4A0D-A9AC-8659E319E576}" srcOrd="1" destOrd="0" presId="urn:microsoft.com/office/officeart/2005/8/layout/hierarchy1"/>
    <dgm:cxn modelId="{EAA27832-0320-462A-B78B-DCF2337D84ED}" type="presParOf" srcId="{EA6E3177-A269-43CD-B54F-28727BC2001C}" destId="{FCE64AEC-6BBC-4BAB-A692-82450271365C}" srcOrd="1" destOrd="0" presId="urn:microsoft.com/office/officeart/2005/8/layout/hierarchy1"/>
    <dgm:cxn modelId="{E4539A49-3BBE-429D-91E7-B24D6881CA85}" type="presParOf" srcId="{2B793D8E-930C-46AB-A15B-FFA00BD1D65F}" destId="{5B4BE4D7-2740-4EA1-8A47-6C7BC0BD0B7E}" srcOrd="1" destOrd="0" presId="urn:microsoft.com/office/officeart/2005/8/layout/hierarchy1"/>
    <dgm:cxn modelId="{5FB81DD6-28BD-4AA3-812B-1F17BD60E001}" type="presParOf" srcId="{5B4BE4D7-2740-4EA1-8A47-6C7BC0BD0B7E}" destId="{5D79069F-9401-4DCA-B757-B92C708367AB}" srcOrd="0" destOrd="0" presId="urn:microsoft.com/office/officeart/2005/8/layout/hierarchy1"/>
    <dgm:cxn modelId="{B9EF150C-E497-443F-9047-5D6FD0EF623E}" type="presParOf" srcId="{5D79069F-9401-4DCA-B757-B92C708367AB}" destId="{2F0E0007-0D57-4FCA-AB91-CE1B6C4B5572}" srcOrd="0" destOrd="0" presId="urn:microsoft.com/office/officeart/2005/8/layout/hierarchy1"/>
    <dgm:cxn modelId="{A1072F75-6112-413D-B47A-BADE3386FD52}" type="presParOf" srcId="{5D79069F-9401-4DCA-B757-B92C708367AB}" destId="{5E17D0F7-3A8E-4C18-8EA4-AA03AD40684D}" srcOrd="1" destOrd="0" presId="urn:microsoft.com/office/officeart/2005/8/layout/hierarchy1"/>
    <dgm:cxn modelId="{A1FFC7CB-D972-4F84-B82D-4DE84AFB97B9}" type="presParOf" srcId="{5B4BE4D7-2740-4EA1-8A47-6C7BC0BD0B7E}" destId="{A732F7CF-2B65-4282-A6D8-70871BBD96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ABEB4-A3E8-4271-993D-CDDE20DB6EB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638B3E2-E8FB-4AEA-86E2-6EACF56F0F9A}">
      <dgm:prSet/>
      <dgm:spPr/>
      <dgm:t>
        <a:bodyPr/>
        <a:lstStyle/>
        <a:p>
          <a:r>
            <a:rPr lang="en-US" dirty="0"/>
            <a:t>Are all Program Learning Outcomes entered into CIM?</a:t>
          </a:r>
        </a:p>
      </dgm:t>
    </dgm:pt>
    <dgm:pt modelId="{36125691-08B7-498A-8EC0-D7F63412528F}" type="parTrans" cxnId="{35964057-5FD0-4BCF-8755-8F71AF7AC082}">
      <dgm:prSet/>
      <dgm:spPr/>
      <dgm:t>
        <a:bodyPr/>
        <a:lstStyle/>
        <a:p>
          <a:endParaRPr lang="en-US"/>
        </a:p>
      </dgm:t>
    </dgm:pt>
    <dgm:pt modelId="{76B87766-822D-40A6-B8AD-B17DA7DC1687}" type="sibTrans" cxnId="{35964057-5FD0-4BCF-8755-8F71AF7AC082}">
      <dgm:prSet/>
      <dgm:spPr/>
      <dgm:t>
        <a:bodyPr/>
        <a:lstStyle/>
        <a:p>
          <a:endParaRPr lang="en-US"/>
        </a:p>
      </dgm:t>
    </dgm:pt>
    <dgm:pt modelId="{ABBF4B84-3174-46FE-9F74-20E139839058}">
      <dgm:prSet/>
      <dgm:spPr/>
      <dgm:t>
        <a:bodyPr/>
        <a:lstStyle/>
        <a:p>
          <a:r>
            <a:rPr lang="en-US" dirty="0"/>
            <a:t>Is each Program Learning Outcome entered as an individual row? </a:t>
          </a:r>
        </a:p>
      </dgm:t>
    </dgm:pt>
    <dgm:pt modelId="{1414F6A3-7F1E-4785-AFC4-AD548822834A}" type="parTrans" cxnId="{011FD582-4FE7-484D-8EF4-3E6B7F212BF4}">
      <dgm:prSet/>
      <dgm:spPr/>
      <dgm:t>
        <a:bodyPr/>
        <a:lstStyle/>
        <a:p>
          <a:endParaRPr lang="en-US"/>
        </a:p>
      </dgm:t>
    </dgm:pt>
    <dgm:pt modelId="{48D67122-F84F-439B-896B-D6E4C7393649}" type="sibTrans" cxnId="{011FD582-4FE7-484D-8EF4-3E6B7F212BF4}">
      <dgm:prSet/>
      <dgm:spPr/>
      <dgm:t>
        <a:bodyPr/>
        <a:lstStyle/>
        <a:p>
          <a:endParaRPr lang="en-US"/>
        </a:p>
      </dgm:t>
    </dgm:pt>
    <dgm:pt modelId="{C4D476AB-9E9E-425A-8D87-2412453AC408}" type="pres">
      <dgm:prSet presAssocID="{F00ABEB4-A3E8-4271-993D-CDDE20DB6E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2B138D-8CEE-419B-9DE3-8398DA881AB5}" type="pres">
      <dgm:prSet presAssocID="{5638B3E2-E8FB-4AEA-86E2-6EACF56F0F9A}" presName="hierRoot1" presStyleCnt="0"/>
      <dgm:spPr/>
    </dgm:pt>
    <dgm:pt modelId="{DB63D142-BE75-4701-A018-9387EA7B0581}" type="pres">
      <dgm:prSet presAssocID="{5638B3E2-E8FB-4AEA-86E2-6EACF56F0F9A}" presName="composite" presStyleCnt="0"/>
      <dgm:spPr/>
    </dgm:pt>
    <dgm:pt modelId="{E3E5E9D5-284A-4F7D-B5C5-F0B4B036BC52}" type="pres">
      <dgm:prSet presAssocID="{5638B3E2-E8FB-4AEA-86E2-6EACF56F0F9A}" presName="background" presStyleLbl="node0" presStyleIdx="0" presStyleCnt="2"/>
      <dgm:spPr/>
    </dgm:pt>
    <dgm:pt modelId="{EE9331E9-496D-426A-9D8A-1144E9A75F77}" type="pres">
      <dgm:prSet presAssocID="{5638B3E2-E8FB-4AEA-86E2-6EACF56F0F9A}" presName="text" presStyleLbl="fgAcc0" presStyleIdx="0" presStyleCnt="2">
        <dgm:presLayoutVars>
          <dgm:chPref val="3"/>
        </dgm:presLayoutVars>
      </dgm:prSet>
      <dgm:spPr/>
    </dgm:pt>
    <dgm:pt modelId="{2AFF6DE3-306C-4090-814F-78135667CFCC}" type="pres">
      <dgm:prSet presAssocID="{5638B3E2-E8FB-4AEA-86E2-6EACF56F0F9A}" presName="hierChild2" presStyleCnt="0"/>
      <dgm:spPr/>
    </dgm:pt>
    <dgm:pt modelId="{4B8C3FB1-FD3E-49CB-9D52-AD6AA75E2F6A}" type="pres">
      <dgm:prSet presAssocID="{ABBF4B84-3174-46FE-9F74-20E139839058}" presName="hierRoot1" presStyleCnt="0"/>
      <dgm:spPr/>
    </dgm:pt>
    <dgm:pt modelId="{A5FD57E7-58D0-4F8D-B0D9-C0F4677F2D59}" type="pres">
      <dgm:prSet presAssocID="{ABBF4B84-3174-46FE-9F74-20E139839058}" presName="composite" presStyleCnt="0"/>
      <dgm:spPr/>
    </dgm:pt>
    <dgm:pt modelId="{630C2C6A-60F0-4359-9B24-E584224C44BD}" type="pres">
      <dgm:prSet presAssocID="{ABBF4B84-3174-46FE-9F74-20E139839058}" presName="background" presStyleLbl="node0" presStyleIdx="1" presStyleCnt="2"/>
      <dgm:spPr/>
    </dgm:pt>
    <dgm:pt modelId="{43B59B86-CB64-4F76-A6E1-C8C5A66630B1}" type="pres">
      <dgm:prSet presAssocID="{ABBF4B84-3174-46FE-9F74-20E139839058}" presName="text" presStyleLbl="fgAcc0" presStyleIdx="1" presStyleCnt="2">
        <dgm:presLayoutVars>
          <dgm:chPref val="3"/>
        </dgm:presLayoutVars>
      </dgm:prSet>
      <dgm:spPr/>
    </dgm:pt>
    <dgm:pt modelId="{635D3E11-6855-4074-88E6-FF9412E23464}" type="pres">
      <dgm:prSet presAssocID="{ABBF4B84-3174-46FE-9F74-20E139839058}" presName="hierChild2" presStyleCnt="0"/>
      <dgm:spPr/>
    </dgm:pt>
  </dgm:ptLst>
  <dgm:cxnLst>
    <dgm:cxn modelId="{3D13B346-5DA0-44CA-BF85-D59198881591}" type="presOf" srcId="{ABBF4B84-3174-46FE-9F74-20E139839058}" destId="{43B59B86-CB64-4F76-A6E1-C8C5A66630B1}" srcOrd="0" destOrd="0" presId="urn:microsoft.com/office/officeart/2005/8/layout/hierarchy1"/>
    <dgm:cxn modelId="{35964057-5FD0-4BCF-8755-8F71AF7AC082}" srcId="{F00ABEB4-A3E8-4271-993D-CDDE20DB6EBF}" destId="{5638B3E2-E8FB-4AEA-86E2-6EACF56F0F9A}" srcOrd="0" destOrd="0" parTransId="{36125691-08B7-498A-8EC0-D7F63412528F}" sibTransId="{76B87766-822D-40A6-B8AD-B17DA7DC1687}"/>
    <dgm:cxn modelId="{011FD582-4FE7-484D-8EF4-3E6B7F212BF4}" srcId="{F00ABEB4-A3E8-4271-993D-CDDE20DB6EBF}" destId="{ABBF4B84-3174-46FE-9F74-20E139839058}" srcOrd="1" destOrd="0" parTransId="{1414F6A3-7F1E-4785-AFC4-AD548822834A}" sibTransId="{48D67122-F84F-439B-896B-D6E4C7393649}"/>
    <dgm:cxn modelId="{CB0B1D99-3D91-44AE-ADED-1074E6657C06}" type="presOf" srcId="{5638B3E2-E8FB-4AEA-86E2-6EACF56F0F9A}" destId="{EE9331E9-496D-426A-9D8A-1144E9A75F77}" srcOrd="0" destOrd="0" presId="urn:microsoft.com/office/officeart/2005/8/layout/hierarchy1"/>
    <dgm:cxn modelId="{7434A1D6-6780-4D33-AB94-9FA52EFC56E8}" type="presOf" srcId="{F00ABEB4-A3E8-4271-993D-CDDE20DB6EBF}" destId="{C4D476AB-9E9E-425A-8D87-2412453AC408}" srcOrd="0" destOrd="0" presId="urn:microsoft.com/office/officeart/2005/8/layout/hierarchy1"/>
    <dgm:cxn modelId="{23D260CE-F341-413C-AC41-B9C06A29CB56}" type="presParOf" srcId="{C4D476AB-9E9E-425A-8D87-2412453AC408}" destId="{E72B138D-8CEE-419B-9DE3-8398DA881AB5}" srcOrd="0" destOrd="0" presId="urn:microsoft.com/office/officeart/2005/8/layout/hierarchy1"/>
    <dgm:cxn modelId="{68232559-8637-4A7C-AAB7-50DC2D3CE0B3}" type="presParOf" srcId="{E72B138D-8CEE-419B-9DE3-8398DA881AB5}" destId="{DB63D142-BE75-4701-A018-9387EA7B0581}" srcOrd="0" destOrd="0" presId="urn:microsoft.com/office/officeart/2005/8/layout/hierarchy1"/>
    <dgm:cxn modelId="{8386461B-4740-46B9-AD51-F890D5FEF5B4}" type="presParOf" srcId="{DB63D142-BE75-4701-A018-9387EA7B0581}" destId="{E3E5E9D5-284A-4F7D-B5C5-F0B4B036BC52}" srcOrd="0" destOrd="0" presId="urn:microsoft.com/office/officeart/2005/8/layout/hierarchy1"/>
    <dgm:cxn modelId="{8237C3EA-99FC-4851-949C-3426F9100A2C}" type="presParOf" srcId="{DB63D142-BE75-4701-A018-9387EA7B0581}" destId="{EE9331E9-496D-426A-9D8A-1144E9A75F77}" srcOrd="1" destOrd="0" presId="urn:microsoft.com/office/officeart/2005/8/layout/hierarchy1"/>
    <dgm:cxn modelId="{0962A8BF-3153-488A-97D0-584B280BD42A}" type="presParOf" srcId="{E72B138D-8CEE-419B-9DE3-8398DA881AB5}" destId="{2AFF6DE3-306C-4090-814F-78135667CFCC}" srcOrd="1" destOrd="0" presId="urn:microsoft.com/office/officeart/2005/8/layout/hierarchy1"/>
    <dgm:cxn modelId="{F340BDD3-D180-4096-A4AC-E073BED58782}" type="presParOf" srcId="{C4D476AB-9E9E-425A-8D87-2412453AC408}" destId="{4B8C3FB1-FD3E-49CB-9D52-AD6AA75E2F6A}" srcOrd="1" destOrd="0" presId="urn:microsoft.com/office/officeart/2005/8/layout/hierarchy1"/>
    <dgm:cxn modelId="{94B8BE17-3A21-47AC-A4B5-F1601E9D9271}" type="presParOf" srcId="{4B8C3FB1-FD3E-49CB-9D52-AD6AA75E2F6A}" destId="{A5FD57E7-58D0-4F8D-B0D9-C0F4677F2D59}" srcOrd="0" destOrd="0" presId="urn:microsoft.com/office/officeart/2005/8/layout/hierarchy1"/>
    <dgm:cxn modelId="{D532812B-F678-4E53-9AEA-3DB4F49A8060}" type="presParOf" srcId="{A5FD57E7-58D0-4F8D-B0D9-C0F4677F2D59}" destId="{630C2C6A-60F0-4359-9B24-E584224C44BD}" srcOrd="0" destOrd="0" presId="urn:microsoft.com/office/officeart/2005/8/layout/hierarchy1"/>
    <dgm:cxn modelId="{103A53DD-8A01-4C2F-8EED-B0C43A4C573A}" type="presParOf" srcId="{A5FD57E7-58D0-4F8D-B0D9-C0F4677F2D59}" destId="{43B59B86-CB64-4F76-A6E1-C8C5A66630B1}" srcOrd="1" destOrd="0" presId="urn:microsoft.com/office/officeart/2005/8/layout/hierarchy1"/>
    <dgm:cxn modelId="{A0C6873F-A93F-44A1-B293-331DF643B6BB}" type="presParOf" srcId="{4B8C3FB1-FD3E-49CB-9D52-AD6AA75E2F6A}" destId="{635D3E11-6855-4074-88E6-FF9412E234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0ABEB4-A3E8-4271-993D-CDDE20DB6EB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638B3E2-E8FB-4AEA-86E2-6EACF56F0F9A}">
      <dgm:prSet/>
      <dgm:spPr/>
      <dgm:t>
        <a:bodyPr/>
        <a:lstStyle/>
        <a:p>
          <a:r>
            <a:rPr lang="en-US" dirty="0"/>
            <a:t>Are all required courses for the program listed in CIM? </a:t>
          </a:r>
        </a:p>
      </dgm:t>
    </dgm:pt>
    <dgm:pt modelId="{36125691-08B7-498A-8EC0-D7F63412528F}" type="parTrans" cxnId="{35964057-5FD0-4BCF-8755-8F71AF7AC082}">
      <dgm:prSet/>
      <dgm:spPr/>
      <dgm:t>
        <a:bodyPr/>
        <a:lstStyle/>
        <a:p>
          <a:endParaRPr lang="en-US"/>
        </a:p>
      </dgm:t>
    </dgm:pt>
    <dgm:pt modelId="{76B87766-822D-40A6-B8AD-B17DA7DC1687}" type="sibTrans" cxnId="{35964057-5FD0-4BCF-8755-8F71AF7AC082}">
      <dgm:prSet/>
      <dgm:spPr/>
      <dgm:t>
        <a:bodyPr/>
        <a:lstStyle/>
        <a:p>
          <a:endParaRPr lang="en-US"/>
        </a:p>
      </dgm:t>
    </dgm:pt>
    <dgm:pt modelId="{ABBF4B84-3174-46FE-9F74-20E139839058}">
      <dgm:prSet/>
      <dgm:spPr/>
      <dgm:t>
        <a:bodyPr/>
        <a:lstStyle/>
        <a:p>
          <a:r>
            <a:rPr lang="en-US" dirty="0"/>
            <a:t>Are they listed under the “Requirements” heading in CIM? </a:t>
          </a:r>
        </a:p>
      </dgm:t>
    </dgm:pt>
    <dgm:pt modelId="{1414F6A3-7F1E-4785-AFC4-AD548822834A}" type="parTrans" cxnId="{011FD582-4FE7-484D-8EF4-3E6B7F212BF4}">
      <dgm:prSet/>
      <dgm:spPr/>
      <dgm:t>
        <a:bodyPr/>
        <a:lstStyle/>
        <a:p>
          <a:endParaRPr lang="en-US"/>
        </a:p>
      </dgm:t>
    </dgm:pt>
    <dgm:pt modelId="{48D67122-F84F-439B-896B-D6E4C7393649}" type="sibTrans" cxnId="{011FD582-4FE7-484D-8EF4-3E6B7F212BF4}">
      <dgm:prSet/>
      <dgm:spPr/>
      <dgm:t>
        <a:bodyPr/>
        <a:lstStyle/>
        <a:p>
          <a:endParaRPr lang="en-US"/>
        </a:p>
      </dgm:t>
    </dgm:pt>
    <dgm:pt modelId="{2B793D8E-930C-46AB-A15B-FFA00BD1D65F}" type="pres">
      <dgm:prSet presAssocID="{F00ABEB4-A3E8-4271-993D-CDDE20DB6EB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6E3177-A269-43CD-B54F-28727BC2001C}" type="pres">
      <dgm:prSet presAssocID="{5638B3E2-E8FB-4AEA-86E2-6EACF56F0F9A}" presName="hierRoot1" presStyleCnt="0"/>
      <dgm:spPr/>
    </dgm:pt>
    <dgm:pt modelId="{2B208A3D-5AC7-4406-A2F8-03A3A2EC9B90}" type="pres">
      <dgm:prSet presAssocID="{5638B3E2-E8FB-4AEA-86E2-6EACF56F0F9A}" presName="composite" presStyleCnt="0"/>
      <dgm:spPr/>
    </dgm:pt>
    <dgm:pt modelId="{3124AA10-1515-47C5-97E4-332AA734C39E}" type="pres">
      <dgm:prSet presAssocID="{5638B3E2-E8FB-4AEA-86E2-6EACF56F0F9A}" presName="background" presStyleLbl="node0" presStyleIdx="0" presStyleCnt="2"/>
      <dgm:spPr/>
    </dgm:pt>
    <dgm:pt modelId="{1F444936-B63E-4A0D-A9AC-8659E319E576}" type="pres">
      <dgm:prSet presAssocID="{5638B3E2-E8FB-4AEA-86E2-6EACF56F0F9A}" presName="text" presStyleLbl="fgAcc0" presStyleIdx="0" presStyleCnt="2">
        <dgm:presLayoutVars>
          <dgm:chPref val="3"/>
        </dgm:presLayoutVars>
      </dgm:prSet>
      <dgm:spPr/>
    </dgm:pt>
    <dgm:pt modelId="{FCE64AEC-6BBC-4BAB-A692-82450271365C}" type="pres">
      <dgm:prSet presAssocID="{5638B3E2-E8FB-4AEA-86E2-6EACF56F0F9A}" presName="hierChild2" presStyleCnt="0"/>
      <dgm:spPr/>
    </dgm:pt>
    <dgm:pt modelId="{5B4BE4D7-2740-4EA1-8A47-6C7BC0BD0B7E}" type="pres">
      <dgm:prSet presAssocID="{ABBF4B84-3174-46FE-9F74-20E139839058}" presName="hierRoot1" presStyleCnt="0"/>
      <dgm:spPr/>
    </dgm:pt>
    <dgm:pt modelId="{5D79069F-9401-4DCA-B757-B92C708367AB}" type="pres">
      <dgm:prSet presAssocID="{ABBF4B84-3174-46FE-9F74-20E139839058}" presName="composite" presStyleCnt="0"/>
      <dgm:spPr/>
    </dgm:pt>
    <dgm:pt modelId="{2F0E0007-0D57-4FCA-AB91-CE1B6C4B5572}" type="pres">
      <dgm:prSet presAssocID="{ABBF4B84-3174-46FE-9F74-20E139839058}" presName="background" presStyleLbl="node0" presStyleIdx="1" presStyleCnt="2"/>
      <dgm:spPr/>
    </dgm:pt>
    <dgm:pt modelId="{5E17D0F7-3A8E-4C18-8EA4-AA03AD40684D}" type="pres">
      <dgm:prSet presAssocID="{ABBF4B84-3174-46FE-9F74-20E139839058}" presName="text" presStyleLbl="fgAcc0" presStyleIdx="1" presStyleCnt="2">
        <dgm:presLayoutVars>
          <dgm:chPref val="3"/>
        </dgm:presLayoutVars>
      </dgm:prSet>
      <dgm:spPr/>
    </dgm:pt>
    <dgm:pt modelId="{A732F7CF-2B65-4282-A6D8-70871BBD9633}" type="pres">
      <dgm:prSet presAssocID="{ABBF4B84-3174-46FE-9F74-20E139839058}" presName="hierChild2" presStyleCnt="0"/>
      <dgm:spPr/>
    </dgm:pt>
  </dgm:ptLst>
  <dgm:cxnLst>
    <dgm:cxn modelId="{8591A435-1AD2-460B-995C-532665B0D92D}" type="presOf" srcId="{5638B3E2-E8FB-4AEA-86E2-6EACF56F0F9A}" destId="{1F444936-B63E-4A0D-A9AC-8659E319E576}" srcOrd="0" destOrd="0" presId="urn:microsoft.com/office/officeart/2005/8/layout/hierarchy1"/>
    <dgm:cxn modelId="{02B8846A-8592-4699-824C-6B48CD0CBE93}" type="presOf" srcId="{F00ABEB4-A3E8-4271-993D-CDDE20DB6EBF}" destId="{2B793D8E-930C-46AB-A15B-FFA00BD1D65F}" srcOrd="0" destOrd="0" presId="urn:microsoft.com/office/officeart/2005/8/layout/hierarchy1"/>
    <dgm:cxn modelId="{35964057-5FD0-4BCF-8755-8F71AF7AC082}" srcId="{F00ABEB4-A3E8-4271-993D-CDDE20DB6EBF}" destId="{5638B3E2-E8FB-4AEA-86E2-6EACF56F0F9A}" srcOrd="0" destOrd="0" parTransId="{36125691-08B7-498A-8EC0-D7F63412528F}" sibTransId="{76B87766-822D-40A6-B8AD-B17DA7DC1687}"/>
    <dgm:cxn modelId="{011FD582-4FE7-484D-8EF4-3E6B7F212BF4}" srcId="{F00ABEB4-A3E8-4271-993D-CDDE20DB6EBF}" destId="{ABBF4B84-3174-46FE-9F74-20E139839058}" srcOrd="1" destOrd="0" parTransId="{1414F6A3-7F1E-4785-AFC4-AD548822834A}" sibTransId="{48D67122-F84F-439B-896B-D6E4C7393649}"/>
    <dgm:cxn modelId="{1A6D9494-A4F7-4EF3-9A8E-FB5D92A11BF1}" type="presOf" srcId="{ABBF4B84-3174-46FE-9F74-20E139839058}" destId="{5E17D0F7-3A8E-4C18-8EA4-AA03AD40684D}" srcOrd="0" destOrd="0" presId="urn:microsoft.com/office/officeart/2005/8/layout/hierarchy1"/>
    <dgm:cxn modelId="{E2A52B31-F67A-4822-B0C3-29EF6AB46FBE}" type="presParOf" srcId="{2B793D8E-930C-46AB-A15B-FFA00BD1D65F}" destId="{EA6E3177-A269-43CD-B54F-28727BC2001C}" srcOrd="0" destOrd="0" presId="urn:microsoft.com/office/officeart/2005/8/layout/hierarchy1"/>
    <dgm:cxn modelId="{2041162B-BFEE-429B-809E-DA910C8855D8}" type="presParOf" srcId="{EA6E3177-A269-43CD-B54F-28727BC2001C}" destId="{2B208A3D-5AC7-4406-A2F8-03A3A2EC9B90}" srcOrd="0" destOrd="0" presId="urn:microsoft.com/office/officeart/2005/8/layout/hierarchy1"/>
    <dgm:cxn modelId="{1920E67A-1928-4A39-AE42-39E7D1CDDC60}" type="presParOf" srcId="{2B208A3D-5AC7-4406-A2F8-03A3A2EC9B90}" destId="{3124AA10-1515-47C5-97E4-332AA734C39E}" srcOrd="0" destOrd="0" presId="urn:microsoft.com/office/officeart/2005/8/layout/hierarchy1"/>
    <dgm:cxn modelId="{F35A4FEB-7EFB-48F7-941A-7D1EC78CB944}" type="presParOf" srcId="{2B208A3D-5AC7-4406-A2F8-03A3A2EC9B90}" destId="{1F444936-B63E-4A0D-A9AC-8659E319E576}" srcOrd="1" destOrd="0" presId="urn:microsoft.com/office/officeart/2005/8/layout/hierarchy1"/>
    <dgm:cxn modelId="{EAA27832-0320-462A-B78B-DCF2337D84ED}" type="presParOf" srcId="{EA6E3177-A269-43CD-B54F-28727BC2001C}" destId="{FCE64AEC-6BBC-4BAB-A692-82450271365C}" srcOrd="1" destOrd="0" presId="urn:microsoft.com/office/officeart/2005/8/layout/hierarchy1"/>
    <dgm:cxn modelId="{E4539A49-3BBE-429D-91E7-B24D6881CA85}" type="presParOf" srcId="{2B793D8E-930C-46AB-A15B-FFA00BD1D65F}" destId="{5B4BE4D7-2740-4EA1-8A47-6C7BC0BD0B7E}" srcOrd="1" destOrd="0" presId="urn:microsoft.com/office/officeart/2005/8/layout/hierarchy1"/>
    <dgm:cxn modelId="{5FB81DD6-28BD-4AA3-812B-1F17BD60E001}" type="presParOf" srcId="{5B4BE4D7-2740-4EA1-8A47-6C7BC0BD0B7E}" destId="{5D79069F-9401-4DCA-B757-B92C708367AB}" srcOrd="0" destOrd="0" presId="urn:microsoft.com/office/officeart/2005/8/layout/hierarchy1"/>
    <dgm:cxn modelId="{B9EF150C-E497-443F-9047-5D6FD0EF623E}" type="presParOf" srcId="{5D79069F-9401-4DCA-B757-B92C708367AB}" destId="{2F0E0007-0D57-4FCA-AB91-CE1B6C4B5572}" srcOrd="0" destOrd="0" presId="urn:microsoft.com/office/officeart/2005/8/layout/hierarchy1"/>
    <dgm:cxn modelId="{A1072F75-6112-413D-B47A-BADE3386FD52}" type="presParOf" srcId="{5D79069F-9401-4DCA-B757-B92C708367AB}" destId="{5E17D0F7-3A8E-4C18-8EA4-AA03AD40684D}" srcOrd="1" destOrd="0" presId="urn:microsoft.com/office/officeart/2005/8/layout/hierarchy1"/>
    <dgm:cxn modelId="{A1FFC7CB-D972-4F84-B82D-4DE84AFB97B9}" type="presParOf" srcId="{5B4BE4D7-2740-4EA1-8A47-6C7BC0BD0B7E}" destId="{A732F7CF-2B65-4282-A6D8-70871BBD96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E6F16C-0211-431A-8A0F-792810963250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372BA3-F97D-46B5-8F32-475DCDECC13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/>
            <a:t>Course mapping of individual assignments to program-level assessment</a:t>
          </a:r>
        </a:p>
      </dgm:t>
    </dgm:pt>
    <dgm:pt modelId="{86671C9D-CBF8-434E-BE1F-B54DD60A3F70}" type="parTrans" cxnId="{7D792AF2-0EBC-4D76-A1D2-2F767B2E1717}">
      <dgm:prSet/>
      <dgm:spPr/>
      <dgm:t>
        <a:bodyPr/>
        <a:lstStyle/>
        <a:p>
          <a:endParaRPr lang="en-US"/>
        </a:p>
      </dgm:t>
    </dgm:pt>
    <dgm:pt modelId="{0B8849CF-AD97-4F97-9500-3781BBE8F090}" type="sibTrans" cxnId="{7D792AF2-0EBC-4D76-A1D2-2F767B2E1717}">
      <dgm:prSet/>
      <dgm:spPr/>
      <dgm:t>
        <a:bodyPr/>
        <a:lstStyle/>
        <a:p>
          <a:endParaRPr lang="en-US"/>
        </a:p>
      </dgm:t>
    </dgm:pt>
    <dgm:pt modelId="{97F94377-C401-4AC8-9330-125652657E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i="1" dirty="0"/>
            <a:t>Checkmark in CIM indicating formal assessment within a course should have a corresponding item(s) in the program assessment plan</a:t>
          </a:r>
        </a:p>
      </dgm:t>
    </dgm:pt>
    <dgm:pt modelId="{3894A025-F315-48F2-9ADE-02D100203C56}" type="parTrans" cxnId="{D8DAC592-B043-4AAF-8AFD-FFEFBBC697E7}">
      <dgm:prSet/>
      <dgm:spPr/>
      <dgm:t>
        <a:bodyPr/>
        <a:lstStyle/>
        <a:p>
          <a:endParaRPr lang="en-US"/>
        </a:p>
      </dgm:t>
    </dgm:pt>
    <dgm:pt modelId="{604CC65E-9D39-413F-884E-98F14CE783B8}" type="sibTrans" cxnId="{D8DAC592-B043-4AAF-8AFD-FFEFBBC697E7}">
      <dgm:prSet/>
      <dgm:spPr/>
      <dgm:t>
        <a:bodyPr/>
        <a:lstStyle/>
        <a:p>
          <a:endParaRPr lang="en-US"/>
        </a:p>
      </dgm:t>
    </dgm:pt>
    <dgm:pt modelId="{FD8FF111-3B65-4E15-B561-B12CBD4C262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/>
            <a:t>Mapping and assessment of Co-Curricular learning should remain part of the assessment plan</a:t>
          </a:r>
        </a:p>
      </dgm:t>
    </dgm:pt>
    <dgm:pt modelId="{B7B2A778-74D0-498D-A387-39A0CCD2917D}" type="parTrans" cxnId="{80446553-AB45-42CF-A786-E3E70F98F1C3}">
      <dgm:prSet/>
      <dgm:spPr/>
      <dgm:t>
        <a:bodyPr/>
        <a:lstStyle/>
        <a:p>
          <a:endParaRPr lang="en-US"/>
        </a:p>
      </dgm:t>
    </dgm:pt>
    <dgm:pt modelId="{356DF7C8-1635-4842-9ECD-4B1BE309F0EC}" type="sibTrans" cxnId="{80446553-AB45-42CF-A786-E3E70F98F1C3}">
      <dgm:prSet/>
      <dgm:spPr/>
      <dgm:t>
        <a:bodyPr/>
        <a:lstStyle/>
        <a:p>
          <a:endParaRPr lang="en-US"/>
        </a:p>
      </dgm:t>
    </dgm:pt>
    <dgm:pt modelId="{6379ED38-AC8B-48FA-95E0-2AD0AFD607E3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/>
            <a:t>Program-level assessment measures, administered outside the scope of an individual course, should remain part of the assessment plan</a:t>
          </a:r>
        </a:p>
      </dgm:t>
    </dgm:pt>
    <dgm:pt modelId="{407D5625-7F19-4BCB-B651-7E915A75BEED}" type="parTrans" cxnId="{10103C0E-DE14-47F7-B010-E87B483061A7}">
      <dgm:prSet/>
      <dgm:spPr/>
      <dgm:t>
        <a:bodyPr/>
        <a:lstStyle/>
        <a:p>
          <a:endParaRPr lang="en-US"/>
        </a:p>
      </dgm:t>
    </dgm:pt>
    <dgm:pt modelId="{96A1B682-1EF0-4B7B-8074-3BC61B47A87A}" type="sibTrans" cxnId="{10103C0E-DE14-47F7-B010-E87B483061A7}">
      <dgm:prSet/>
      <dgm:spPr/>
      <dgm:t>
        <a:bodyPr/>
        <a:lstStyle/>
        <a:p>
          <a:endParaRPr lang="en-US"/>
        </a:p>
      </dgm:t>
    </dgm:pt>
    <dgm:pt modelId="{B725C7F8-D313-42A4-B190-1385C7C12A71}" type="pres">
      <dgm:prSet presAssocID="{7BE6F16C-0211-431A-8A0F-792810963250}" presName="root" presStyleCnt="0">
        <dgm:presLayoutVars>
          <dgm:dir/>
          <dgm:resizeHandles val="exact"/>
        </dgm:presLayoutVars>
      </dgm:prSet>
      <dgm:spPr/>
    </dgm:pt>
    <dgm:pt modelId="{A9A43318-9766-4D5B-89DC-277941D2AFEE}" type="pres">
      <dgm:prSet presAssocID="{EF372BA3-F97D-46B5-8F32-475DCDECC13A}" presName="compNode" presStyleCnt="0"/>
      <dgm:spPr/>
    </dgm:pt>
    <dgm:pt modelId="{79F1AE77-CC9F-42AC-96B1-9F1B242D7937}" type="pres">
      <dgm:prSet presAssocID="{EF372BA3-F97D-46B5-8F32-475DCDECC13A}" presName="iconRect" presStyleLbl="node1" presStyleIdx="0" presStyleCnt="3" custLinFactNeighborX="70577" custLinFactNeighborY="3916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F9A51149-91DB-48BD-B158-09B5F111EF0C}" type="pres">
      <dgm:prSet presAssocID="{EF372BA3-F97D-46B5-8F32-475DCDECC13A}" presName="iconSpace" presStyleCnt="0"/>
      <dgm:spPr/>
    </dgm:pt>
    <dgm:pt modelId="{0CF69D89-B795-46FF-BC02-9B46724FC087}" type="pres">
      <dgm:prSet presAssocID="{EF372BA3-F97D-46B5-8F32-475DCDECC13A}" presName="parTx" presStyleLbl="revTx" presStyleIdx="0" presStyleCnt="6" custLinFactNeighborY="16884">
        <dgm:presLayoutVars>
          <dgm:chMax val="0"/>
          <dgm:chPref val="0"/>
        </dgm:presLayoutVars>
      </dgm:prSet>
      <dgm:spPr/>
    </dgm:pt>
    <dgm:pt modelId="{4A2214DE-695B-4877-8D6D-B21E27F2CBB9}" type="pres">
      <dgm:prSet presAssocID="{EF372BA3-F97D-46B5-8F32-475DCDECC13A}" presName="txSpace" presStyleCnt="0"/>
      <dgm:spPr/>
    </dgm:pt>
    <dgm:pt modelId="{C771231B-69B8-4EE6-9BCD-257B35A9A2CF}" type="pres">
      <dgm:prSet presAssocID="{EF372BA3-F97D-46B5-8F32-475DCDECC13A}" presName="desTx" presStyleLbl="revTx" presStyleIdx="1" presStyleCnt="6" custLinFactNeighborX="-303" custLinFactNeighborY="-38494">
        <dgm:presLayoutVars/>
      </dgm:prSet>
      <dgm:spPr/>
    </dgm:pt>
    <dgm:pt modelId="{5F3BC364-508D-4DC4-8574-AF5FD0F8C40A}" type="pres">
      <dgm:prSet presAssocID="{0B8849CF-AD97-4F97-9500-3781BBE8F090}" presName="sibTrans" presStyleCnt="0"/>
      <dgm:spPr/>
    </dgm:pt>
    <dgm:pt modelId="{DB8C0AD6-CF53-4EE7-A3FF-7A62C57A59D1}" type="pres">
      <dgm:prSet presAssocID="{FD8FF111-3B65-4E15-B561-B12CBD4C2629}" presName="compNode" presStyleCnt="0"/>
      <dgm:spPr/>
    </dgm:pt>
    <dgm:pt modelId="{6E68525C-3211-4808-BAB8-7439A1AF937A}" type="pres">
      <dgm:prSet presAssocID="{FD8FF111-3B65-4E15-B561-B12CBD4C2629}" presName="iconRect" presStyleLbl="node1" presStyleIdx="1" presStyleCnt="3" custLinFactNeighborX="57160" custLinFactNeighborY="29188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ocial network with solid fill"/>
        </a:ext>
      </dgm:extLst>
    </dgm:pt>
    <dgm:pt modelId="{40904EC3-AE17-4903-A402-5D903DDCDD8D}" type="pres">
      <dgm:prSet presAssocID="{FD8FF111-3B65-4E15-B561-B12CBD4C2629}" presName="iconSpace" presStyleCnt="0"/>
      <dgm:spPr/>
    </dgm:pt>
    <dgm:pt modelId="{EB477DB7-64C3-4799-96FC-1581E3142384}" type="pres">
      <dgm:prSet presAssocID="{FD8FF111-3B65-4E15-B561-B12CBD4C2629}" presName="parTx" presStyleLbl="revTx" presStyleIdx="2" presStyleCnt="6" custLinFactNeighborX="-2688" custLinFactNeighborY="16884">
        <dgm:presLayoutVars>
          <dgm:chMax val="0"/>
          <dgm:chPref val="0"/>
        </dgm:presLayoutVars>
      </dgm:prSet>
      <dgm:spPr/>
    </dgm:pt>
    <dgm:pt modelId="{85628132-CC01-4BF1-8C7C-3546FAC72F4F}" type="pres">
      <dgm:prSet presAssocID="{FD8FF111-3B65-4E15-B561-B12CBD4C2629}" presName="txSpace" presStyleCnt="0"/>
      <dgm:spPr/>
    </dgm:pt>
    <dgm:pt modelId="{7E3B0BB1-A414-4AE2-987A-27254D9024E6}" type="pres">
      <dgm:prSet presAssocID="{FD8FF111-3B65-4E15-B561-B12CBD4C2629}" presName="desTx" presStyleLbl="revTx" presStyleIdx="3" presStyleCnt="6">
        <dgm:presLayoutVars/>
      </dgm:prSet>
      <dgm:spPr/>
    </dgm:pt>
    <dgm:pt modelId="{214B4555-D74F-4236-BE32-7DA308940098}" type="pres">
      <dgm:prSet presAssocID="{356DF7C8-1635-4842-9ECD-4B1BE309F0EC}" presName="sibTrans" presStyleCnt="0"/>
      <dgm:spPr/>
    </dgm:pt>
    <dgm:pt modelId="{6B6EAE72-ABF5-4367-9E7D-AED3304AAF82}" type="pres">
      <dgm:prSet presAssocID="{6379ED38-AC8B-48FA-95E0-2AD0AFD607E3}" presName="compNode" presStyleCnt="0"/>
      <dgm:spPr/>
    </dgm:pt>
    <dgm:pt modelId="{FC1CE6AB-6AE5-470E-8576-97C5E3A5AAB9}" type="pres">
      <dgm:prSet presAssocID="{6379ED38-AC8B-48FA-95E0-2AD0AFD607E3}" presName="iconRect" presStyleLbl="node1" presStyleIdx="2" presStyleCnt="3" custLinFactNeighborX="60697" custLinFactNeighborY="3097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205B1DF3-793F-415E-A009-6AEAFFB621B2}" type="pres">
      <dgm:prSet presAssocID="{6379ED38-AC8B-48FA-95E0-2AD0AFD607E3}" presName="iconSpace" presStyleCnt="0"/>
      <dgm:spPr/>
    </dgm:pt>
    <dgm:pt modelId="{46BA1B2A-F220-4A98-9D44-878B1E33955A}" type="pres">
      <dgm:prSet presAssocID="{6379ED38-AC8B-48FA-95E0-2AD0AFD607E3}" presName="parTx" presStyleLbl="revTx" presStyleIdx="4" presStyleCnt="6" custLinFactNeighborX="-2545" custLinFactNeighborY="16884">
        <dgm:presLayoutVars>
          <dgm:chMax val="0"/>
          <dgm:chPref val="0"/>
        </dgm:presLayoutVars>
      </dgm:prSet>
      <dgm:spPr/>
    </dgm:pt>
    <dgm:pt modelId="{4B96FB8E-A4EA-4C6A-BDC3-33428489C212}" type="pres">
      <dgm:prSet presAssocID="{6379ED38-AC8B-48FA-95E0-2AD0AFD607E3}" presName="txSpace" presStyleCnt="0"/>
      <dgm:spPr/>
    </dgm:pt>
    <dgm:pt modelId="{90CF254C-DE96-4D2B-81AF-E03281872339}" type="pres">
      <dgm:prSet presAssocID="{6379ED38-AC8B-48FA-95E0-2AD0AFD607E3}" presName="desTx" presStyleLbl="revTx" presStyleIdx="5" presStyleCnt="6">
        <dgm:presLayoutVars/>
      </dgm:prSet>
      <dgm:spPr/>
    </dgm:pt>
  </dgm:ptLst>
  <dgm:cxnLst>
    <dgm:cxn modelId="{10103C0E-DE14-47F7-B010-E87B483061A7}" srcId="{7BE6F16C-0211-431A-8A0F-792810963250}" destId="{6379ED38-AC8B-48FA-95E0-2AD0AFD607E3}" srcOrd="2" destOrd="0" parTransId="{407D5625-7F19-4BCB-B651-7E915A75BEED}" sibTransId="{96A1B682-1EF0-4B7B-8074-3BC61B47A87A}"/>
    <dgm:cxn modelId="{78B6D532-F29D-43E1-8069-511FE814A08F}" type="presOf" srcId="{EF372BA3-F97D-46B5-8F32-475DCDECC13A}" destId="{0CF69D89-B795-46FF-BC02-9B46724FC087}" srcOrd="0" destOrd="0" presId="urn:microsoft.com/office/officeart/2018/2/layout/IconLabelDescriptionList"/>
    <dgm:cxn modelId="{5936F442-669F-4F8A-AFF1-CADDABA5FAF8}" type="presOf" srcId="{6379ED38-AC8B-48FA-95E0-2AD0AFD607E3}" destId="{46BA1B2A-F220-4A98-9D44-878B1E33955A}" srcOrd="0" destOrd="0" presId="urn:microsoft.com/office/officeart/2018/2/layout/IconLabelDescriptionList"/>
    <dgm:cxn modelId="{193BAB4B-C983-4002-81D2-9F074089EF0C}" type="presOf" srcId="{FD8FF111-3B65-4E15-B561-B12CBD4C2629}" destId="{EB477DB7-64C3-4799-96FC-1581E3142384}" srcOrd="0" destOrd="0" presId="urn:microsoft.com/office/officeart/2018/2/layout/IconLabelDescriptionList"/>
    <dgm:cxn modelId="{80446553-AB45-42CF-A786-E3E70F98F1C3}" srcId="{7BE6F16C-0211-431A-8A0F-792810963250}" destId="{FD8FF111-3B65-4E15-B561-B12CBD4C2629}" srcOrd="1" destOrd="0" parTransId="{B7B2A778-74D0-498D-A387-39A0CCD2917D}" sibTransId="{356DF7C8-1635-4842-9ECD-4B1BE309F0EC}"/>
    <dgm:cxn modelId="{2D2DEA53-73ED-48D7-B836-DF8B2F81D05A}" type="presOf" srcId="{97F94377-C401-4AC8-9330-125652657EA6}" destId="{C771231B-69B8-4EE6-9BCD-257B35A9A2CF}" srcOrd="0" destOrd="0" presId="urn:microsoft.com/office/officeart/2018/2/layout/IconLabelDescriptionList"/>
    <dgm:cxn modelId="{D8DAC592-B043-4AAF-8AFD-FFEFBBC697E7}" srcId="{EF372BA3-F97D-46B5-8F32-475DCDECC13A}" destId="{97F94377-C401-4AC8-9330-125652657EA6}" srcOrd="0" destOrd="0" parTransId="{3894A025-F315-48F2-9ADE-02D100203C56}" sibTransId="{604CC65E-9D39-413F-884E-98F14CE783B8}"/>
    <dgm:cxn modelId="{A56EDEE5-EAA5-4A8A-A742-41B8A8D199D1}" type="presOf" srcId="{7BE6F16C-0211-431A-8A0F-792810963250}" destId="{B725C7F8-D313-42A4-B190-1385C7C12A71}" srcOrd="0" destOrd="0" presId="urn:microsoft.com/office/officeart/2018/2/layout/IconLabelDescriptionList"/>
    <dgm:cxn modelId="{7D792AF2-0EBC-4D76-A1D2-2F767B2E1717}" srcId="{7BE6F16C-0211-431A-8A0F-792810963250}" destId="{EF372BA3-F97D-46B5-8F32-475DCDECC13A}" srcOrd="0" destOrd="0" parTransId="{86671C9D-CBF8-434E-BE1F-B54DD60A3F70}" sibTransId="{0B8849CF-AD97-4F97-9500-3781BBE8F090}"/>
    <dgm:cxn modelId="{521F0B56-D848-4E87-B93C-33423C041C74}" type="presParOf" srcId="{B725C7F8-D313-42A4-B190-1385C7C12A71}" destId="{A9A43318-9766-4D5B-89DC-277941D2AFEE}" srcOrd="0" destOrd="0" presId="urn:microsoft.com/office/officeart/2018/2/layout/IconLabelDescriptionList"/>
    <dgm:cxn modelId="{B6474104-D6A5-45E4-AD09-0B67F408F960}" type="presParOf" srcId="{A9A43318-9766-4D5B-89DC-277941D2AFEE}" destId="{79F1AE77-CC9F-42AC-96B1-9F1B242D7937}" srcOrd="0" destOrd="0" presId="urn:microsoft.com/office/officeart/2018/2/layout/IconLabelDescriptionList"/>
    <dgm:cxn modelId="{8546C59C-8088-48E7-9E89-A8ECCDAC440D}" type="presParOf" srcId="{A9A43318-9766-4D5B-89DC-277941D2AFEE}" destId="{F9A51149-91DB-48BD-B158-09B5F111EF0C}" srcOrd="1" destOrd="0" presId="urn:microsoft.com/office/officeart/2018/2/layout/IconLabelDescriptionList"/>
    <dgm:cxn modelId="{4F388749-0ED9-440F-8274-7E7C63700BC8}" type="presParOf" srcId="{A9A43318-9766-4D5B-89DC-277941D2AFEE}" destId="{0CF69D89-B795-46FF-BC02-9B46724FC087}" srcOrd="2" destOrd="0" presId="urn:microsoft.com/office/officeart/2018/2/layout/IconLabelDescriptionList"/>
    <dgm:cxn modelId="{E6E13825-362E-4280-B3F0-B3869EB8EF97}" type="presParOf" srcId="{A9A43318-9766-4D5B-89DC-277941D2AFEE}" destId="{4A2214DE-695B-4877-8D6D-B21E27F2CBB9}" srcOrd="3" destOrd="0" presId="urn:microsoft.com/office/officeart/2018/2/layout/IconLabelDescriptionList"/>
    <dgm:cxn modelId="{9783B45F-12E2-4DBC-9306-3CB2F928A78D}" type="presParOf" srcId="{A9A43318-9766-4D5B-89DC-277941D2AFEE}" destId="{C771231B-69B8-4EE6-9BCD-257B35A9A2CF}" srcOrd="4" destOrd="0" presId="urn:microsoft.com/office/officeart/2018/2/layout/IconLabelDescriptionList"/>
    <dgm:cxn modelId="{DF9BA722-D6F5-493D-910C-93E258C73013}" type="presParOf" srcId="{B725C7F8-D313-42A4-B190-1385C7C12A71}" destId="{5F3BC364-508D-4DC4-8574-AF5FD0F8C40A}" srcOrd="1" destOrd="0" presId="urn:microsoft.com/office/officeart/2018/2/layout/IconLabelDescriptionList"/>
    <dgm:cxn modelId="{45EB66AB-7BBC-4DBE-836F-3E4B400BFA5E}" type="presParOf" srcId="{B725C7F8-D313-42A4-B190-1385C7C12A71}" destId="{DB8C0AD6-CF53-4EE7-A3FF-7A62C57A59D1}" srcOrd="2" destOrd="0" presId="urn:microsoft.com/office/officeart/2018/2/layout/IconLabelDescriptionList"/>
    <dgm:cxn modelId="{C53F5690-50EB-4C1D-96B2-4668E4570A4B}" type="presParOf" srcId="{DB8C0AD6-CF53-4EE7-A3FF-7A62C57A59D1}" destId="{6E68525C-3211-4808-BAB8-7439A1AF937A}" srcOrd="0" destOrd="0" presId="urn:microsoft.com/office/officeart/2018/2/layout/IconLabelDescriptionList"/>
    <dgm:cxn modelId="{E10CBC22-2493-4259-8797-0B3B585157ED}" type="presParOf" srcId="{DB8C0AD6-CF53-4EE7-A3FF-7A62C57A59D1}" destId="{40904EC3-AE17-4903-A402-5D903DDCDD8D}" srcOrd="1" destOrd="0" presId="urn:microsoft.com/office/officeart/2018/2/layout/IconLabelDescriptionList"/>
    <dgm:cxn modelId="{A0D2DFFE-3346-44A0-A232-6D8DF55A28E8}" type="presParOf" srcId="{DB8C0AD6-CF53-4EE7-A3FF-7A62C57A59D1}" destId="{EB477DB7-64C3-4799-96FC-1581E3142384}" srcOrd="2" destOrd="0" presId="urn:microsoft.com/office/officeart/2018/2/layout/IconLabelDescriptionList"/>
    <dgm:cxn modelId="{0C66E43C-3736-450E-8B4C-21D7F7C737CC}" type="presParOf" srcId="{DB8C0AD6-CF53-4EE7-A3FF-7A62C57A59D1}" destId="{85628132-CC01-4BF1-8C7C-3546FAC72F4F}" srcOrd="3" destOrd="0" presId="urn:microsoft.com/office/officeart/2018/2/layout/IconLabelDescriptionList"/>
    <dgm:cxn modelId="{A4AAAE86-2E86-4B71-B4C4-C28024D42062}" type="presParOf" srcId="{DB8C0AD6-CF53-4EE7-A3FF-7A62C57A59D1}" destId="{7E3B0BB1-A414-4AE2-987A-27254D9024E6}" srcOrd="4" destOrd="0" presId="urn:microsoft.com/office/officeart/2018/2/layout/IconLabelDescriptionList"/>
    <dgm:cxn modelId="{7714C87E-15BA-4C32-BD59-31EDE3101E8D}" type="presParOf" srcId="{B725C7F8-D313-42A4-B190-1385C7C12A71}" destId="{214B4555-D74F-4236-BE32-7DA308940098}" srcOrd="3" destOrd="0" presId="urn:microsoft.com/office/officeart/2018/2/layout/IconLabelDescriptionList"/>
    <dgm:cxn modelId="{953291C6-1AB1-412E-9784-968990085E37}" type="presParOf" srcId="{B725C7F8-D313-42A4-B190-1385C7C12A71}" destId="{6B6EAE72-ABF5-4367-9E7D-AED3304AAF82}" srcOrd="4" destOrd="0" presId="urn:microsoft.com/office/officeart/2018/2/layout/IconLabelDescriptionList"/>
    <dgm:cxn modelId="{F1549E86-FA48-45F8-9FBD-CF6EBE5C3198}" type="presParOf" srcId="{6B6EAE72-ABF5-4367-9E7D-AED3304AAF82}" destId="{FC1CE6AB-6AE5-470E-8576-97C5E3A5AAB9}" srcOrd="0" destOrd="0" presId="urn:microsoft.com/office/officeart/2018/2/layout/IconLabelDescriptionList"/>
    <dgm:cxn modelId="{7E829D34-A207-4CDD-BC82-6750664B644A}" type="presParOf" srcId="{6B6EAE72-ABF5-4367-9E7D-AED3304AAF82}" destId="{205B1DF3-793F-415E-A009-6AEAFFB621B2}" srcOrd="1" destOrd="0" presId="urn:microsoft.com/office/officeart/2018/2/layout/IconLabelDescriptionList"/>
    <dgm:cxn modelId="{3CD4C536-8392-4059-A4A4-C2CE63E5619C}" type="presParOf" srcId="{6B6EAE72-ABF5-4367-9E7D-AED3304AAF82}" destId="{46BA1B2A-F220-4A98-9D44-878B1E33955A}" srcOrd="2" destOrd="0" presId="urn:microsoft.com/office/officeart/2018/2/layout/IconLabelDescriptionList"/>
    <dgm:cxn modelId="{7A356214-B2BA-4229-AC0D-B28DD8E43CC4}" type="presParOf" srcId="{6B6EAE72-ABF5-4367-9E7D-AED3304AAF82}" destId="{4B96FB8E-A4EA-4C6A-BDC3-33428489C212}" srcOrd="3" destOrd="0" presId="urn:microsoft.com/office/officeart/2018/2/layout/IconLabelDescriptionList"/>
    <dgm:cxn modelId="{8C14F543-A3A8-4E37-AAEA-1AB53978DFBA}" type="presParOf" srcId="{6B6EAE72-ABF5-4367-9E7D-AED3304AAF82}" destId="{90CF254C-DE96-4D2B-81AF-E03281872339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6523D-B864-4FE0-899B-019EA411572E}">
      <dsp:nvSpPr>
        <dsp:cNvPr id="0" name=""/>
        <dsp:cNvSpPr/>
      </dsp:nvSpPr>
      <dsp:spPr>
        <a:xfrm>
          <a:off x="762194" y="849731"/>
          <a:ext cx="812109" cy="8121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7C1A16-FEDB-4F24-86DC-01FF374F572F}">
      <dsp:nvSpPr>
        <dsp:cNvPr id="0" name=""/>
        <dsp:cNvSpPr/>
      </dsp:nvSpPr>
      <dsp:spPr>
        <a:xfrm>
          <a:off x="8092" y="1775871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/>
            <a:t>Encourage</a:t>
          </a:r>
        </a:p>
      </dsp:txBody>
      <dsp:txXfrm>
        <a:off x="8092" y="1775871"/>
        <a:ext cx="2320312" cy="348046"/>
      </dsp:txXfrm>
    </dsp:sp>
    <dsp:sp modelId="{67D30D8D-F4CC-414B-A1BD-76B07A9B6EAB}">
      <dsp:nvSpPr>
        <dsp:cNvPr id="0" name=""/>
        <dsp:cNvSpPr/>
      </dsp:nvSpPr>
      <dsp:spPr>
        <a:xfrm>
          <a:off x="8092" y="2176955"/>
          <a:ext cx="2320312" cy="1324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Encourage dialogue between faculty from different departments</a:t>
          </a:r>
        </a:p>
      </dsp:txBody>
      <dsp:txXfrm>
        <a:off x="8092" y="2176955"/>
        <a:ext cx="2320312" cy="1324651"/>
      </dsp:txXfrm>
    </dsp:sp>
    <dsp:sp modelId="{F09C9318-F1C0-4A12-A117-34370AAED232}">
      <dsp:nvSpPr>
        <dsp:cNvPr id="0" name=""/>
        <dsp:cNvSpPr/>
      </dsp:nvSpPr>
      <dsp:spPr>
        <a:xfrm>
          <a:off x="3488561" y="849731"/>
          <a:ext cx="812109" cy="8121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7CBC2-A8BD-4F71-ACC5-A8275B9CFD3E}">
      <dsp:nvSpPr>
        <dsp:cNvPr id="0" name=""/>
        <dsp:cNvSpPr/>
      </dsp:nvSpPr>
      <dsp:spPr>
        <a:xfrm>
          <a:off x="2734460" y="1775871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/>
            <a:t>Identify</a:t>
          </a:r>
        </a:p>
      </dsp:txBody>
      <dsp:txXfrm>
        <a:off x="2734460" y="1775871"/>
        <a:ext cx="2320312" cy="348046"/>
      </dsp:txXfrm>
    </dsp:sp>
    <dsp:sp modelId="{62B4E32E-89CB-42E2-83BB-4A456F9B867E}">
      <dsp:nvSpPr>
        <dsp:cNvPr id="0" name=""/>
        <dsp:cNvSpPr/>
      </dsp:nvSpPr>
      <dsp:spPr>
        <a:xfrm>
          <a:off x="2734460" y="2176955"/>
          <a:ext cx="2320312" cy="1324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Identify gaps in understanding of how individual courses contribute to major programs</a:t>
          </a:r>
        </a:p>
      </dsp:txBody>
      <dsp:txXfrm>
        <a:off x="2734460" y="2176955"/>
        <a:ext cx="2320312" cy="1324651"/>
      </dsp:txXfrm>
    </dsp:sp>
    <dsp:sp modelId="{7151A16F-8CD8-4C84-B8BB-0BBC0169B5BA}">
      <dsp:nvSpPr>
        <dsp:cNvPr id="0" name=""/>
        <dsp:cNvSpPr/>
      </dsp:nvSpPr>
      <dsp:spPr>
        <a:xfrm>
          <a:off x="6214928" y="849731"/>
          <a:ext cx="812109" cy="8121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D4EFBB-9E42-442A-AFC8-E42628DF066A}">
      <dsp:nvSpPr>
        <dsp:cNvPr id="0" name=""/>
        <dsp:cNvSpPr/>
      </dsp:nvSpPr>
      <dsp:spPr>
        <a:xfrm>
          <a:off x="5460827" y="1775871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/>
            <a:t>Facilitate</a:t>
          </a:r>
        </a:p>
      </dsp:txBody>
      <dsp:txXfrm>
        <a:off x="5460827" y="1775871"/>
        <a:ext cx="2320312" cy="348046"/>
      </dsp:txXfrm>
    </dsp:sp>
    <dsp:sp modelId="{80F3011A-1813-4115-8B46-62A842D99758}">
      <dsp:nvSpPr>
        <dsp:cNvPr id="0" name=""/>
        <dsp:cNvSpPr/>
      </dsp:nvSpPr>
      <dsp:spPr>
        <a:xfrm>
          <a:off x="5460827" y="2176955"/>
          <a:ext cx="2320312" cy="1324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Facilitate cohesive curriculum design</a:t>
          </a:r>
        </a:p>
      </dsp:txBody>
      <dsp:txXfrm>
        <a:off x="5460827" y="2176955"/>
        <a:ext cx="2320312" cy="1324651"/>
      </dsp:txXfrm>
    </dsp:sp>
    <dsp:sp modelId="{F43AE2ED-126C-4AC3-8065-F15DBA518A57}">
      <dsp:nvSpPr>
        <dsp:cNvPr id="0" name=""/>
        <dsp:cNvSpPr/>
      </dsp:nvSpPr>
      <dsp:spPr>
        <a:xfrm>
          <a:off x="8941296" y="849731"/>
          <a:ext cx="812109" cy="8121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D677E7-20FE-4FE1-A8B2-3940AB4ED69F}">
      <dsp:nvSpPr>
        <dsp:cNvPr id="0" name=""/>
        <dsp:cNvSpPr/>
      </dsp:nvSpPr>
      <dsp:spPr>
        <a:xfrm>
          <a:off x="8187194" y="1775871"/>
          <a:ext cx="2320312" cy="348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200" kern="1200"/>
            <a:t>Help</a:t>
          </a:r>
        </a:p>
      </dsp:txBody>
      <dsp:txXfrm>
        <a:off x="8187194" y="1775871"/>
        <a:ext cx="2320312" cy="348046"/>
      </dsp:txXfrm>
    </dsp:sp>
    <dsp:sp modelId="{E17C7B5C-609F-4ECA-B08F-B7B63CD4C5CA}">
      <dsp:nvSpPr>
        <dsp:cNvPr id="0" name=""/>
        <dsp:cNvSpPr/>
      </dsp:nvSpPr>
      <dsp:spPr>
        <a:xfrm>
          <a:off x="8187194" y="2176955"/>
          <a:ext cx="2320312" cy="1324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Help reviewers of curriculum in CIM visualize program design</a:t>
          </a:r>
        </a:p>
      </dsp:txBody>
      <dsp:txXfrm>
        <a:off x="8187194" y="2176955"/>
        <a:ext cx="2320312" cy="1324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4AA10-1515-47C5-97E4-332AA734C39E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444936-B63E-4A0D-A9AC-8659E319E576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Are all of the Course Learning Outcomes entered into CIM?</a:t>
          </a:r>
        </a:p>
      </dsp:txBody>
      <dsp:txXfrm>
        <a:off x="696297" y="538547"/>
        <a:ext cx="4171627" cy="2590157"/>
      </dsp:txXfrm>
    </dsp:sp>
    <dsp:sp modelId="{2F0E0007-0D57-4FCA-AB91-CE1B6C4B5572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7D0F7-3A8E-4C18-8EA4-AA03AD40684D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Is each Course Learning Outcome entered as an individual row? </a:t>
          </a:r>
        </a:p>
      </dsp:txBody>
      <dsp:txXfrm>
        <a:off x="5991936" y="538547"/>
        <a:ext cx="4171627" cy="2590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5E9D5-284A-4F7D-B5C5-F0B4B036BC52}">
      <dsp:nvSpPr>
        <dsp:cNvPr id="0" name=""/>
        <dsp:cNvSpPr/>
      </dsp:nvSpPr>
      <dsp:spPr>
        <a:xfrm>
          <a:off x="1283" y="507953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331E9-496D-426A-9D8A-1144E9A75F77}">
      <dsp:nvSpPr>
        <dsp:cNvPr id="0" name=""/>
        <dsp:cNvSpPr/>
      </dsp:nvSpPr>
      <dsp:spPr>
        <a:xfrm>
          <a:off x="501904" y="983543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Are all Program Learning Outcomes entered into CIM?</a:t>
          </a:r>
        </a:p>
      </dsp:txBody>
      <dsp:txXfrm>
        <a:off x="585701" y="1067340"/>
        <a:ext cx="4337991" cy="2693452"/>
      </dsp:txXfrm>
    </dsp:sp>
    <dsp:sp modelId="{630C2C6A-60F0-4359-9B24-E584224C44BD}">
      <dsp:nvSpPr>
        <dsp:cNvPr id="0" name=""/>
        <dsp:cNvSpPr/>
      </dsp:nvSpPr>
      <dsp:spPr>
        <a:xfrm>
          <a:off x="5508110" y="507953"/>
          <a:ext cx="4505585" cy="286104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59B86-CB64-4F76-A6E1-C8C5A66630B1}">
      <dsp:nvSpPr>
        <dsp:cNvPr id="0" name=""/>
        <dsp:cNvSpPr/>
      </dsp:nvSpPr>
      <dsp:spPr>
        <a:xfrm>
          <a:off x="6008730" y="983543"/>
          <a:ext cx="4505585" cy="286104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Is each Program Learning Outcome entered as an individual row? </a:t>
          </a:r>
        </a:p>
      </dsp:txBody>
      <dsp:txXfrm>
        <a:off x="6092527" y="1067340"/>
        <a:ext cx="4337991" cy="26934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24AA10-1515-47C5-97E4-332AA734C39E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444936-B63E-4A0D-A9AC-8659E319E576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Are all required courses for the program listed in CIM? </a:t>
          </a:r>
        </a:p>
      </dsp:txBody>
      <dsp:txXfrm>
        <a:off x="696297" y="538547"/>
        <a:ext cx="4171627" cy="2590157"/>
      </dsp:txXfrm>
    </dsp:sp>
    <dsp:sp modelId="{2F0E0007-0D57-4FCA-AB91-CE1B6C4B5572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7D0F7-3A8E-4C18-8EA4-AA03AD40684D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Are they listed under the “Requirements” heading in CIM? </a:t>
          </a:r>
        </a:p>
      </dsp:txBody>
      <dsp:txXfrm>
        <a:off x="5991936" y="538547"/>
        <a:ext cx="4171627" cy="25901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1AE77-CC9F-42AC-96B1-9F1B242D7937}">
      <dsp:nvSpPr>
        <dsp:cNvPr id="0" name=""/>
        <dsp:cNvSpPr/>
      </dsp:nvSpPr>
      <dsp:spPr>
        <a:xfrm>
          <a:off x="748573" y="362539"/>
          <a:ext cx="1044839" cy="9256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69D89-B795-46FF-BC02-9B46724FC087}">
      <dsp:nvSpPr>
        <dsp:cNvPr id="0" name=""/>
        <dsp:cNvSpPr/>
      </dsp:nvSpPr>
      <dsp:spPr>
        <a:xfrm>
          <a:off x="11157" y="1304915"/>
          <a:ext cx="2985254" cy="1485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Course mapping of individual assignments to program-level assessment</a:t>
          </a:r>
        </a:p>
      </dsp:txBody>
      <dsp:txXfrm>
        <a:off x="11157" y="1304915"/>
        <a:ext cx="2985254" cy="1485599"/>
      </dsp:txXfrm>
    </dsp:sp>
    <dsp:sp modelId="{C771231B-69B8-4EE6-9BCD-257B35A9A2CF}">
      <dsp:nvSpPr>
        <dsp:cNvPr id="0" name=""/>
        <dsp:cNvSpPr/>
      </dsp:nvSpPr>
      <dsp:spPr>
        <a:xfrm>
          <a:off x="2111" y="2300669"/>
          <a:ext cx="2985254" cy="776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Checkmark in CIM indicating formal assessment within a course should have a corresponding item(s) in the program assessment plan</a:t>
          </a:r>
        </a:p>
      </dsp:txBody>
      <dsp:txXfrm>
        <a:off x="2111" y="2300669"/>
        <a:ext cx="2985254" cy="776138"/>
      </dsp:txXfrm>
    </dsp:sp>
    <dsp:sp modelId="{6E68525C-3211-4808-BAB8-7439A1AF937A}">
      <dsp:nvSpPr>
        <dsp:cNvPr id="0" name=""/>
        <dsp:cNvSpPr/>
      </dsp:nvSpPr>
      <dsp:spPr>
        <a:xfrm>
          <a:off x="4116061" y="270171"/>
          <a:ext cx="1044839" cy="9256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477DB7-64C3-4799-96FC-1581E3142384}">
      <dsp:nvSpPr>
        <dsp:cNvPr id="0" name=""/>
        <dsp:cNvSpPr/>
      </dsp:nvSpPr>
      <dsp:spPr>
        <a:xfrm>
          <a:off x="3438587" y="1304915"/>
          <a:ext cx="2985254" cy="1485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Mapping and assessment of Co-Curricular learning should remain part of the assessment plan</a:t>
          </a:r>
        </a:p>
      </dsp:txBody>
      <dsp:txXfrm>
        <a:off x="3438587" y="1304915"/>
        <a:ext cx="2985254" cy="1485599"/>
      </dsp:txXfrm>
    </dsp:sp>
    <dsp:sp modelId="{7E3B0BB1-A414-4AE2-987A-27254D9024E6}">
      <dsp:nvSpPr>
        <dsp:cNvPr id="0" name=""/>
        <dsp:cNvSpPr/>
      </dsp:nvSpPr>
      <dsp:spPr>
        <a:xfrm>
          <a:off x="3518831" y="2599436"/>
          <a:ext cx="2985254" cy="776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1CE6AB-6AE5-470E-8576-97C5E3A5AAB9}">
      <dsp:nvSpPr>
        <dsp:cNvPr id="0" name=""/>
        <dsp:cNvSpPr/>
      </dsp:nvSpPr>
      <dsp:spPr>
        <a:xfrm>
          <a:off x="7660691" y="286739"/>
          <a:ext cx="1044839" cy="9256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A1B2A-F220-4A98-9D44-878B1E33955A}">
      <dsp:nvSpPr>
        <dsp:cNvPr id="0" name=""/>
        <dsp:cNvSpPr/>
      </dsp:nvSpPr>
      <dsp:spPr>
        <a:xfrm>
          <a:off x="6950530" y="1304915"/>
          <a:ext cx="2985254" cy="1485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Program-level assessment measures, administered outside the scope of an individual course, should remain part of the assessment plan</a:t>
          </a:r>
        </a:p>
      </dsp:txBody>
      <dsp:txXfrm>
        <a:off x="6950530" y="1304915"/>
        <a:ext cx="2985254" cy="1485599"/>
      </dsp:txXfrm>
    </dsp:sp>
    <dsp:sp modelId="{90CF254C-DE96-4D2B-81AF-E03281872339}">
      <dsp:nvSpPr>
        <dsp:cNvPr id="0" name=""/>
        <dsp:cNvSpPr/>
      </dsp:nvSpPr>
      <dsp:spPr>
        <a:xfrm>
          <a:off x="7026505" y="2599436"/>
          <a:ext cx="2985254" cy="776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41017-17C8-C107-7D13-528CCB3A5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2F8707-99FD-42C1-7142-56E7D88C8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5F9B3-2CCB-30E9-7BB0-AE52C8F7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CC82D-87DE-DDB6-95F7-E3FC662F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CAB12-922E-6AB8-CFB0-DB4F4F55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C6F8-5A9C-4C7E-4C2D-72A21E02C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E3442-4F4A-DC16-9445-E13CDE17A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895C0-D2E1-D37E-7033-BDEC73E4C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EAD42-E6FF-067A-54C1-0442E559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32831-01FE-E53B-D246-968BEDC7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6942CB-8BD4-9BDD-6FE6-A3E8E2F2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9AA60-C1A7-3DDC-9C83-DA00CD187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AA71C-2B6C-556A-7F30-BB5C2DCC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B3A7-6AE9-C1D5-303C-FD84E3FD3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17F56-489C-985B-94E1-D2EF72AD0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45FF9-F461-EF9C-BB7D-DD3AD0750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D93FF-9B59-6C61-43BC-E2F74B1D5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ED294-8573-4D6B-A103-BAA14167C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8FFE4-6751-B942-FBF1-86EB97B0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7F2D1-3C1D-57F7-A7E8-DD21FEEC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8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FC475-B988-A9BC-88E8-A9EBFBEBF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B01A1-7272-C457-67C6-D04E5640D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76ED8-E5CF-7282-2BE9-5B85E7C7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C39B-E219-00E5-4532-A9B9C57F7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950A5-3E03-2F8B-AA43-E37803A8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F054D-FEEE-7147-5AAB-5F6988F41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4C11E-B1A8-F044-2606-3E0D0F0AD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095BB-DA09-DB50-448B-ED42E29A9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4A339-EFEA-57B8-8F98-D231E253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67C42-BFA0-E063-D0BC-5666938F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A5A22-47A1-2E7D-3BB8-BB791988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93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D742-14D7-9CCC-49AB-B916FECD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BB4F3-706F-E2E2-5219-D684588DD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5038-9AA3-BBA3-B848-A8FEA7AB2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67071-D53B-2CB0-2017-A2C418DBE5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3992BE-49AC-519B-FEB8-8BE36D085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9D30A6-778B-0804-F290-B392B7D43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941802-D943-BB77-D3CD-25C54519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11A5A-ED91-29B9-5945-0B2ACF0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7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3E83-92CF-88F6-9D5A-005F77E09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23D154-8C5C-10A3-96A8-B01A71C03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55D929-23E7-A7D6-5E83-2CCEF1E3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016C6-E628-4532-C19A-2CFCEBFF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2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AF9EB7-93F4-6171-2C8D-A4FD2D98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E0BD9-4695-3FE1-9FF7-E1719D9D9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2B004-EEEF-B2C4-BA39-7B54A0DC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1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96910-0A6D-2319-E619-6EDDF4F2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97B77-7BBC-BB97-E534-56A567A13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7D20D-3084-E856-1617-7FFCFD401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B05AE-D1C5-F3E9-CFAF-ABD9F6B2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8E1C1-1964-E23A-533A-988D6598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AFF04-13CC-2F88-17F2-8A1B274CE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8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3F2FF-F195-D95E-7B1A-74A8D9A2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A59F38-E43C-5DE5-C0CA-B137F6647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CCDB5-C19F-5F4A-8FAF-2149CD720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08F68-21D3-2875-DC16-22DD7F02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5EADA-24F0-9227-1354-9B5D07F0A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59DF1-5B8A-4D26-425E-A17CE85F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7C95F3-DA3B-6CF5-706B-280C7AA82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2A3D7-CCE0-C591-76E9-24C915036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A1372-6188-265B-DA9D-EF2C20D06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E7E6-2DBE-45B4-A056-72327877718D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97EF2-4CBA-9A54-199E-B697A22A6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9F751-FB70-9D4F-310A-D733CA5F8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75690-D916-4284-A8DD-94D78BF52B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9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athy.zimmer@utoledo.edu" TargetMode="External"/><Relationship Id="rId2" Type="http://schemas.openxmlformats.org/officeDocument/2006/relationships/hyperlink" Target="mailto:Alana.malik@utoledo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55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57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59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61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63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65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67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778626-8AE6-E7FF-D94A-27F4AF5FA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7242308" cy="3178689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FFFFFF"/>
                </a:solidFill>
              </a:rPr>
              <a:t>Curriculum Mapping in CIM</a:t>
            </a:r>
          </a:p>
        </p:txBody>
      </p:sp>
      <p:sp>
        <p:nvSpPr>
          <p:cNvPr id="85" name="Rectangle 69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8C102-CB65-0261-A021-CD59ACABC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rgbClr val="FFFFFF"/>
                </a:solidFill>
              </a:rPr>
              <a:t>Keys to our Institutional Curriculum Mapping Process</a:t>
            </a:r>
          </a:p>
        </p:txBody>
      </p:sp>
    </p:spTree>
    <p:extLst>
      <p:ext uri="{BB962C8B-B14F-4D97-AF65-F5344CB8AC3E}">
        <p14:creationId xmlns:p14="http://schemas.microsoft.com/office/powerpoint/2010/main" val="1505485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DBF58-6869-2E56-7DC5-434492DF7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Required Courses for the Program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DC2B56-E8FB-2FE2-BBB5-573F41F55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174281"/>
              </p:ext>
            </p:extLst>
          </p:nvPr>
        </p:nvGraphicFramePr>
        <p:xfrm>
          <a:off x="838201" y="245035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113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7BA3C-502C-4474-EC8A-30230CFE95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492"/>
          <a:stretch/>
        </p:blipFill>
        <p:spPr>
          <a:xfrm>
            <a:off x="838200" y="754148"/>
            <a:ext cx="10515600" cy="4995575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652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3AF44F-D722-EE77-D7B9-ED1B5BDE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65" y="818984"/>
            <a:ext cx="6596245" cy="32685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Curriculum 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Mapping in CIM 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4BAA2-D7EE-0FCA-C7D7-B03DE6EE8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28107" y="4479610"/>
            <a:ext cx="7285868" cy="1241828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How to </a:t>
            </a:r>
            <a:r>
              <a:rPr lang="en-US" sz="2400" dirty="0">
                <a:solidFill>
                  <a:schemeClr val="bg1"/>
                </a:solidFill>
              </a:rPr>
              <a:t>enter</a:t>
            </a: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program curriculum mapping data into CIM</a:t>
            </a:r>
          </a:p>
          <a:p>
            <a:pPr algn="r"/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37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AD494A-24D2-873A-9372-5AE485899EC6}"/>
              </a:ext>
            </a:extLst>
          </p:cNvPr>
          <p:cNvSpPr txBox="1"/>
          <p:nvPr/>
        </p:nvSpPr>
        <p:spPr>
          <a:xfrm>
            <a:off x="659888" y="2484158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Once the required </a:t>
            </a:r>
            <a:r>
              <a:rPr lang="en-US" sz="31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ourses are listed correctly in CIM, the Curriculum Map template automatically </a:t>
            </a:r>
            <a:r>
              <a:rPr lang="en-US" sz="31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isplays within the program workflow.  </a:t>
            </a:r>
          </a:p>
        </p:txBody>
      </p:sp>
      <p:pic>
        <p:nvPicPr>
          <p:cNvPr id="2" name="Picture 1" descr="A screen shot of a white sheet&#10;&#10;Description automatically generated">
            <a:extLst>
              <a:ext uri="{FF2B5EF4-FFF2-40B4-BE49-F238E27FC236}">
                <a16:creationId xmlns:a16="http://schemas.microsoft.com/office/drawing/2014/main" id="{297E0DA8-C6B6-CE17-1909-88BC0E9B9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1131" y="467208"/>
            <a:ext cx="6268342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55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screen shot of a white sheet&#10;&#10;Description automatically generated">
            <a:extLst>
              <a:ext uri="{FF2B5EF4-FFF2-40B4-BE49-F238E27FC236}">
                <a16:creationId xmlns:a16="http://schemas.microsoft.com/office/drawing/2014/main" id="{297E0DA8-C6B6-CE17-1909-88BC0E9B9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9855" y="1795305"/>
            <a:ext cx="4888680" cy="461980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10E2788-D7AC-24DA-45F6-CAA75D796F10}"/>
              </a:ext>
            </a:extLst>
          </p:cNvPr>
          <p:cNvCxnSpPr>
            <a:cxnSpLocks/>
          </p:cNvCxnSpPr>
          <p:nvPr/>
        </p:nvCxnSpPr>
        <p:spPr>
          <a:xfrm>
            <a:off x="3096198" y="2801464"/>
            <a:ext cx="1436914" cy="206828"/>
          </a:xfrm>
          <a:prstGeom prst="straightConnector1">
            <a:avLst/>
          </a:prstGeom>
          <a:ln w="508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AD494A-24D2-873A-9372-5AE485899EC6}"/>
              </a:ext>
            </a:extLst>
          </p:cNvPr>
          <p:cNvSpPr txBox="1"/>
          <p:nvPr/>
        </p:nvSpPr>
        <p:spPr>
          <a:xfrm>
            <a:off x="1621747" y="186603"/>
            <a:ext cx="100448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Mapping Course Learning Outcomes to Program Learning Outcomes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B0373A-E2C7-88B8-E3E2-B46B56FC79FF}"/>
              </a:ext>
            </a:extLst>
          </p:cNvPr>
          <p:cNvSpPr txBox="1"/>
          <p:nvPr/>
        </p:nvSpPr>
        <p:spPr>
          <a:xfrm>
            <a:off x="344606" y="3132439"/>
            <a:ext cx="3393863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Click the </a:t>
            </a:r>
            <a:r>
              <a:rPr lang="en-US" dirty="0">
                <a:solidFill>
                  <a:schemeClr val="tx2"/>
                </a:solidFill>
              </a:rPr>
              <a:t>pencil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to map the Course to the Program Learning Outcomes for Each Required Course</a:t>
            </a: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F912B179-8234-E691-82FE-79DA565934AF}"/>
              </a:ext>
            </a:extLst>
          </p:cNvPr>
          <p:cNvSpPr/>
          <p:nvPr/>
        </p:nvSpPr>
        <p:spPr>
          <a:xfrm>
            <a:off x="145854" y="4028258"/>
            <a:ext cx="645745" cy="60902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19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98B8144-F6F8-2C2D-9392-F6D70CB36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834" y="643467"/>
            <a:ext cx="5974332" cy="5571065"/>
          </a:xfrm>
          <a:prstGeom prst="rect">
            <a:avLst/>
          </a:prstGeom>
          <a:ln>
            <a:noFill/>
          </a:ln>
        </p:spPr>
      </p:pic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6F45C8-6BFC-485D-7349-5A120E40F1AB}"/>
              </a:ext>
            </a:extLst>
          </p:cNvPr>
          <p:cNvSpPr txBox="1"/>
          <p:nvPr/>
        </p:nvSpPr>
        <p:spPr>
          <a:xfrm>
            <a:off x="481885" y="1502806"/>
            <a:ext cx="2591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 new window opens, listing the Program Learning Outcomes.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696AC8-622C-0F38-6EEB-8727926D0A14}"/>
              </a:ext>
            </a:extLst>
          </p:cNvPr>
          <p:cNvSpPr txBox="1"/>
          <p:nvPr/>
        </p:nvSpPr>
        <p:spPr>
          <a:xfrm>
            <a:off x="481886" y="2488550"/>
            <a:ext cx="25917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Step 1. </a:t>
            </a:r>
          </a:p>
          <a:p>
            <a:r>
              <a:rPr lang="en-US" b="1" dirty="0"/>
              <a:t>Select a Program learning outcome from the list to open a new dropdown list of course outcomes.</a:t>
            </a:r>
          </a:p>
          <a:p>
            <a:pPr marL="342900" indent="-342900">
              <a:buAutoNum type="arabicPeriod"/>
            </a:pPr>
            <a:endParaRPr lang="en-US" b="1" dirty="0"/>
          </a:p>
          <a:p>
            <a:r>
              <a:rPr lang="en-US" b="1" dirty="0"/>
              <a:t>Step 2. </a:t>
            </a:r>
          </a:p>
          <a:p>
            <a:r>
              <a:rPr lang="en-US" b="1" dirty="0"/>
              <a:t>Select the aligned course learning outcome(s).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93FC9CF-634C-FE67-9439-62BAED15B9AE}"/>
              </a:ext>
            </a:extLst>
          </p:cNvPr>
          <p:cNvCxnSpPr>
            <a:cxnSpLocks/>
          </p:cNvCxnSpPr>
          <p:nvPr/>
        </p:nvCxnSpPr>
        <p:spPr>
          <a:xfrm>
            <a:off x="2950502" y="3325585"/>
            <a:ext cx="1436914" cy="206828"/>
          </a:xfrm>
          <a:prstGeom prst="straightConnector1">
            <a:avLst/>
          </a:prstGeom>
          <a:ln w="508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27169D8-A370-3DB7-40A1-B4ED7EA8BF0C}"/>
              </a:ext>
            </a:extLst>
          </p:cNvPr>
          <p:cNvCxnSpPr>
            <a:cxnSpLocks/>
          </p:cNvCxnSpPr>
          <p:nvPr/>
        </p:nvCxnSpPr>
        <p:spPr>
          <a:xfrm>
            <a:off x="2625213" y="5088194"/>
            <a:ext cx="1827575" cy="728665"/>
          </a:xfrm>
          <a:prstGeom prst="straightConnector1">
            <a:avLst/>
          </a:prstGeom>
          <a:ln w="508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A308FEE-6A3F-2333-E2DF-AE00292D081C}"/>
              </a:ext>
            </a:extLst>
          </p:cNvPr>
          <p:cNvSpPr txBox="1"/>
          <p:nvPr/>
        </p:nvSpPr>
        <p:spPr>
          <a:xfrm>
            <a:off x="9356643" y="1964471"/>
            <a:ext cx="2088105" cy="3693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 Shooting: </a:t>
            </a:r>
          </a:p>
          <a:p>
            <a:r>
              <a:rPr lang="en-US" dirty="0"/>
              <a:t>If the list of course outcomes does not appear, check the learning outcomes listed under the </a:t>
            </a:r>
            <a:r>
              <a:rPr lang="en-US" b="1" i="1" u="sng" dirty="0"/>
              <a:t>Course</a:t>
            </a:r>
            <a:r>
              <a:rPr lang="en-US" dirty="0"/>
              <a:t> in CIM. </a:t>
            </a:r>
          </a:p>
          <a:p>
            <a:endParaRPr lang="en-US" dirty="0"/>
          </a:p>
          <a:p>
            <a:r>
              <a:rPr lang="en-US" dirty="0"/>
              <a:t>The mapping feature is linked to the </a:t>
            </a:r>
            <a:r>
              <a:rPr lang="en-US" b="1" i="1" u="sng" dirty="0"/>
              <a:t>Program</a:t>
            </a:r>
            <a:r>
              <a:rPr lang="en-US" dirty="0"/>
              <a:t> information in CIM.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5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8B4264D-A577-C2AF-9B1C-8076C5632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560" y="457200"/>
            <a:ext cx="6232629" cy="5943600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F587337-5BBF-69D8-60FB-0C15C64337C1}"/>
              </a:ext>
            </a:extLst>
          </p:cNvPr>
          <p:cNvCxnSpPr>
            <a:cxnSpLocks/>
          </p:cNvCxnSpPr>
          <p:nvPr/>
        </p:nvCxnSpPr>
        <p:spPr>
          <a:xfrm>
            <a:off x="2305647" y="5055759"/>
            <a:ext cx="2424374" cy="0"/>
          </a:xfrm>
          <a:prstGeom prst="straightConnector1">
            <a:avLst/>
          </a:prstGeom>
          <a:ln w="508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3A0E077-3416-0841-6C60-FD1628239EDE}"/>
              </a:ext>
            </a:extLst>
          </p:cNvPr>
          <p:cNvSpPr txBox="1"/>
          <p:nvPr/>
        </p:nvSpPr>
        <p:spPr>
          <a:xfrm>
            <a:off x="516194" y="1963650"/>
            <a:ext cx="25367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Step 3:</a:t>
            </a:r>
          </a:p>
          <a:p>
            <a:r>
              <a:rPr lang="en-US" b="1" dirty="0">
                <a:solidFill>
                  <a:schemeClr val="bg1"/>
                </a:solidFill>
              </a:rPr>
              <a:t>Select the appropriate level of learning, relative to the program outcome selected, expected in this course. 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UG = Undergraduate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GR = Graduate/Professional  </a:t>
            </a:r>
          </a:p>
        </p:txBody>
      </p:sp>
    </p:spTree>
    <p:extLst>
      <p:ext uri="{BB962C8B-B14F-4D97-AF65-F5344CB8AC3E}">
        <p14:creationId xmlns:p14="http://schemas.microsoft.com/office/powerpoint/2010/main" val="2905149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5166B3-2E4D-D303-AFA0-8BDD066974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906"/>
          <a:stretch/>
        </p:blipFill>
        <p:spPr>
          <a:xfrm>
            <a:off x="2199851" y="838692"/>
            <a:ext cx="9348681" cy="4441231"/>
          </a:xfrm>
          <a:prstGeom prst="rect">
            <a:avLst/>
          </a:prstGeom>
          <a:ln>
            <a:noFill/>
          </a:ln>
        </p:spPr>
      </p:pic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F9AC6D4-3517-51D5-F604-118CCAD304F4}"/>
              </a:ext>
            </a:extLst>
          </p:cNvPr>
          <p:cNvCxnSpPr>
            <a:cxnSpLocks/>
          </p:cNvCxnSpPr>
          <p:nvPr/>
        </p:nvCxnSpPr>
        <p:spPr>
          <a:xfrm>
            <a:off x="2521974" y="3642852"/>
            <a:ext cx="3574026" cy="177555"/>
          </a:xfrm>
          <a:prstGeom prst="straightConnector1">
            <a:avLst/>
          </a:prstGeom>
          <a:ln w="508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7F09A30-8C6A-4137-C1B4-52B360569510}"/>
              </a:ext>
            </a:extLst>
          </p:cNvPr>
          <p:cNvSpPr txBox="1"/>
          <p:nvPr/>
        </p:nvSpPr>
        <p:spPr>
          <a:xfrm>
            <a:off x="153688" y="2828835"/>
            <a:ext cx="25367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The level of learning indicated in step 3 appears as a number in the curriculum map. </a:t>
            </a:r>
          </a:p>
        </p:txBody>
      </p:sp>
    </p:spTree>
    <p:extLst>
      <p:ext uri="{BB962C8B-B14F-4D97-AF65-F5344CB8AC3E}">
        <p14:creationId xmlns:p14="http://schemas.microsoft.com/office/powerpoint/2010/main" val="2604395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2A1B235A-D5DB-843C-BFB3-E9327AC93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1759" y="456986"/>
            <a:ext cx="6640894" cy="5943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9BF2D08-4D32-1610-D667-0660AA689350}"/>
              </a:ext>
            </a:extLst>
          </p:cNvPr>
          <p:cNvSpPr/>
          <p:nvPr/>
        </p:nvSpPr>
        <p:spPr>
          <a:xfrm>
            <a:off x="6300026" y="3267932"/>
            <a:ext cx="4887685" cy="1143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AC54A92-9BBE-E68F-A1CE-E6F5B5D892A4}"/>
              </a:ext>
            </a:extLst>
          </p:cNvPr>
          <p:cNvCxnSpPr>
            <a:cxnSpLocks/>
          </p:cNvCxnSpPr>
          <p:nvPr/>
        </p:nvCxnSpPr>
        <p:spPr>
          <a:xfrm>
            <a:off x="3567065" y="4273235"/>
            <a:ext cx="263455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AC60092-0664-08A2-2133-888723C83DDA}"/>
              </a:ext>
            </a:extLst>
          </p:cNvPr>
          <p:cNvSpPr txBox="1"/>
          <p:nvPr/>
        </p:nvSpPr>
        <p:spPr>
          <a:xfrm>
            <a:off x="570237" y="458981"/>
            <a:ext cx="40260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Step 4.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Indicate if a program learning outcome is formally assessed in this course. </a:t>
            </a:r>
          </a:p>
        </p:txBody>
      </p:sp>
    </p:spTree>
    <p:extLst>
      <p:ext uri="{BB962C8B-B14F-4D97-AF65-F5344CB8AC3E}">
        <p14:creationId xmlns:p14="http://schemas.microsoft.com/office/powerpoint/2010/main" val="3030023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AC349F-3B44-728B-BC18-0BF5B499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8142" y="1215771"/>
            <a:ext cx="8926657" cy="35037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A5DEA9-FEBF-4E3F-3572-086CCA4C0369}"/>
              </a:ext>
            </a:extLst>
          </p:cNvPr>
          <p:cNvSpPr txBox="1"/>
          <p:nvPr/>
        </p:nvSpPr>
        <p:spPr>
          <a:xfrm>
            <a:off x="270265" y="1842774"/>
            <a:ext cx="2536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The formal assessment of a PLO indicated in step 4 appears as a checkmark in the curriculum map.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250B23-335C-2C05-FF9A-D54BFFCCF2C0}"/>
              </a:ext>
            </a:extLst>
          </p:cNvPr>
          <p:cNvCxnSpPr>
            <a:cxnSpLocks/>
          </p:cNvCxnSpPr>
          <p:nvPr/>
        </p:nvCxnSpPr>
        <p:spPr>
          <a:xfrm>
            <a:off x="3152205" y="2581438"/>
            <a:ext cx="3956518" cy="9860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94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yellow triangle pattern&#10;&#10;Description automatically generated">
            <a:extLst>
              <a:ext uri="{FF2B5EF4-FFF2-40B4-BE49-F238E27FC236}">
                <a16:creationId xmlns:a16="http://schemas.microsoft.com/office/drawing/2014/main" id="{E04175A1-B6FE-EF8D-D444-9F5261BC16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C680CA-D67D-BF5B-CDB0-2A21C461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Our Rationale for Curriculum Mapping In CIM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6F0BA9-BC87-88F3-3DCF-897A1090C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90440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2604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9CE4A-2054-875C-E4C2-00EC4D3CB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065" y="1301350"/>
            <a:ext cx="6714699" cy="317868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Repeat Steps 1-4 for each required course in the Program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52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5FE747C-1B00-2DA0-82B4-36F1E411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066" y="2767106"/>
            <a:ext cx="3583537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Once the Program Curriculum Map is complete, the alignments between</a:t>
            </a:r>
            <a:r>
              <a:rPr lang="en-US" sz="2200" b="1" dirty="0">
                <a:solidFill>
                  <a:srgbClr val="FFFFFF"/>
                </a:solidFill>
              </a:rPr>
              <a:t> each </a:t>
            </a:r>
            <a:r>
              <a:rPr lang="en-US" sz="2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program and an individual course display under the </a:t>
            </a:r>
            <a:r>
              <a:rPr lang="en-US" sz="2200" b="1" dirty="0">
                <a:solidFill>
                  <a:srgbClr val="FFFFFF"/>
                </a:solidFill>
              </a:rPr>
              <a:t>c</a:t>
            </a:r>
            <a:r>
              <a:rPr lang="en-US" sz="2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ourse listing in CIM.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64B86A-AA56-9381-E97B-D26B2BE64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2428" y="1568370"/>
            <a:ext cx="7225748" cy="372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42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2D94DC-6716-1323-B68E-AE776352D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94538"/>
            <a:ext cx="10581750" cy="103366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Filling in Gaps Linking Curriculum Design to Assessment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5D703D3-D30E-FD16-FB0D-FE9478939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156707"/>
              </p:ext>
            </p:extLst>
          </p:nvPr>
        </p:nvGraphicFramePr>
        <p:xfrm>
          <a:off x="965217" y="2632990"/>
          <a:ext cx="10022917" cy="3375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C5F5F41-C605-D6F2-217F-829F67844313}"/>
              </a:ext>
            </a:extLst>
          </p:cNvPr>
          <p:cNvSpPr txBox="1"/>
          <p:nvPr/>
        </p:nvSpPr>
        <p:spPr>
          <a:xfrm>
            <a:off x="462338" y="1597432"/>
            <a:ext cx="10805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Important items not included in the conversion of curriculum mapping to CIM: </a:t>
            </a:r>
          </a:p>
        </p:txBody>
      </p:sp>
    </p:spTree>
    <p:extLst>
      <p:ext uri="{BB962C8B-B14F-4D97-AF65-F5344CB8AC3E}">
        <p14:creationId xmlns:p14="http://schemas.microsoft.com/office/powerpoint/2010/main" val="3660373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C680CA-D67D-BF5B-CDB0-2A21C461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>
                <a:solidFill>
                  <a:srgbClr val="FFFFFF"/>
                </a:solidFill>
              </a:rPr>
              <a:t>Questions or Need Assistance?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A93BC-E71E-A3E0-B5D5-F78B3CBE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4422788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Alana Malik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Alana.malik@utoledo.edu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419-530-2026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Cathy Zimmer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Cathy.zimmer@utoledo.edu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419-530-3202</a:t>
            </a:r>
          </a:p>
        </p:txBody>
      </p:sp>
    </p:spTree>
    <p:extLst>
      <p:ext uri="{BB962C8B-B14F-4D97-AF65-F5344CB8AC3E}">
        <p14:creationId xmlns:p14="http://schemas.microsoft.com/office/powerpoint/2010/main" val="217897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249D64-6389-BA7E-BB81-26EE82A63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Before Mapping: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Course Considerations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3EB6D-7C40-2C90-4203-8D5120A56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9428" y="3688297"/>
            <a:ext cx="9078628" cy="8606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Are your courses set up in CIM correctly? </a:t>
            </a:r>
          </a:p>
        </p:txBody>
      </p:sp>
    </p:spTree>
    <p:extLst>
      <p:ext uri="{BB962C8B-B14F-4D97-AF65-F5344CB8AC3E}">
        <p14:creationId xmlns:p14="http://schemas.microsoft.com/office/powerpoint/2010/main" val="112867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DBF58-6869-2E56-7DC5-434492DF7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Course Learning Outcomes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DC2B56-E8FB-2FE2-BBB5-573F41F55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720285"/>
              </p:ext>
            </p:extLst>
          </p:nvPr>
        </p:nvGraphicFramePr>
        <p:xfrm>
          <a:off x="904602" y="2704014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69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275B35-F761-C04B-A37F-6AFF0A142A27}"/>
              </a:ext>
            </a:extLst>
          </p:cNvPr>
          <p:cNvSpPr txBox="1"/>
          <p:nvPr/>
        </p:nvSpPr>
        <p:spPr>
          <a:xfrm>
            <a:off x="807490" y="182721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516"/>
              </a:spcAft>
            </a:pP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Course Learning Outcomes in CIM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44680C-FC83-9C91-B506-E8500C85C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0698" y="467208"/>
            <a:ext cx="6789208" cy="59235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6DA45BF-AE9D-ADDE-2987-188E778DB7D5}"/>
              </a:ext>
            </a:extLst>
          </p:cNvPr>
          <p:cNvSpPr txBox="1"/>
          <p:nvPr/>
        </p:nvSpPr>
        <p:spPr>
          <a:xfrm>
            <a:off x="6499621" y="560053"/>
            <a:ext cx="3393863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Click the </a:t>
            </a:r>
            <a:r>
              <a:rPr lang="en-US" dirty="0">
                <a:solidFill>
                  <a:srgbClr val="00B050"/>
                </a:solidFill>
              </a:rPr>
              <a:t>green “+” circle </a:t>
            </a:r>
            <a:r>
              <a:rPr lang="en-US" dirty="0"/>
              <a:t>to add  Course Learning Outcomes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19CF694-6055-8BCD-5710-10D66E54A50F}"/>
              </a:ext>
            </a:extLst>
          </p:cNvPr>
          <p:cNvCxnSpPr/>
          <p:nvPr/>
        </p:nvCxnSpPr>
        <p:spPr>
          <a:xfrm>
            <a:off x="9893485" y="958488"/>
            <a:ext cx="925285" cy="337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0284E1D5-1F82-3845-861A-7D1DE237D4FD}"/>
              </a:ext>
            </a:extLst>
          </p:cNvPr>
          <p:cNvSpPr/>
          <p:nvPr/>
        </p:nvSpPr>
        <p:spPr>
          <a:xfrm>
            <a:off x="6182549" y="312161"/>
            <a:ext cx="482606" cy="460146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5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3AF44F-D722-EE77-D7B9-ED1B5BDE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Before Mapping: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Program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4BAA2-D7EE-0FCA-C7D7-B03DE6EE8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2117" y="3655462"/>
            <a:ext cx="9078628" cy="860620"/>
          </a:xfr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algn="ctr"/>
            <a:r>
              <a:rPr lang="en-US" sz="51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Is your program information set up in CIM correctly?</a:t>
            </a:r>
          </a:p>
          <a:p>
            <a:pPr algn="ctr"/>
            <a:r>
              <a:rPr lang="en-US" sz="11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309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DBF58-6869-2E56-7DC5-434492DF7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Program Learning Outcomes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DC2B56-E8FB-2FE2-BBB5-573F41F551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03227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AE83A1F-7829-92E3-9624-C290B97B5F44}"/>
              </a:ext>
            </a:extLst>
          </p:cNvPr>
          <p:cNvSpPr txBox="1"/>
          <p:nvPr/>
        </p:nvSpPr>
        <p:spPr>
          <a:xfrm>
            <a:off x="1162664" y="5996678"/>
            <a:ext cx="101911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Is each Program Learning Outcome Aligned With at Least One Institutional Student Learning Outcome? </a:t>
            </a:r>
          </a:p>
        </p:txBody>
      </p:sp>
    </p:spTree>
    <p:extLst>
      <p:ext uri="{BB962C8B-B14F-4D97-AF65-F5344CB8AC3E}">
        <p14:creationId xmlns:p14="http://schemas.microsoft.com/office/powerpoint/2010/main" val="189627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9CB95732-565A-4D2C-A3AB-CC460C0D3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F1AF47-AE98-4034-BD91-1976FA4D9C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EC0EE2B-2029-48DD-893D-F528E651B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200" y="8482"/>
            <a:ext cx="3568276" cy="6858000"/>
          </a:xfrm>
          <a:prstGeom prst="rect">
            <a:avLst/>
          </a:prstGeom>
          <a:gradFill>
            <a:gsLst>
              <a:gs pos="0">
                <a:schemeClr val="accent1">
                  <a:alpha val="32000"/>
                </a:schemeClr>
              </a:gs>
              <a:gs pos="7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5AE1D08-1ED1-4F59-B42F-4D8EA33DC8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A79B912-88EA-4640-BDEB-51B3B11A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115A34F-5EF0-8413-EE17-434E49BDA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089" y="2811498"/>
            <a:ext cx="3041803" cy="29078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800" b="1" dirty="0">
                <a:solidFill>
                  <a:srgbClr val="FFFFFF"/>
                </a:solidFill>
              </a:rPr>
              <a:t>Aligning Program Learning Outcomes and Institutional Student Learning Outcomes in CIM</a:t>
            </a:r>
            <a:br>
              <a:rPr lang="en-US" sz="2800" b="1" dirty="0">
                <a:solidFill>
                  <a:srgbClr val="FFFFFF"/>
                </a:solidFill>
              </a:rPr>
            </a:b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CE58D55-175E-1F00-5E95-9AF151348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6836" y="4467028"/>
            <a:ext cx="7397964" cy="2182399"/>
          </a:xfrm>
          <a:prstGeom prst="rect">
            <a:avLst/>
          </a:prstGeom>
        </p:spPr>
      </p:pic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429AD77F-56EC-0B3A-AA49-4A2813F3E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0741" y="1050929"/>
            <a:ext cx="8159912" cy="19991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1FFF32-EC25-C016-63F4-9E6AAFC0B54B}"/>
              </a:ext>
            </a:extLst>
          </p:cNvPr>
          <p:cNvSpPr txBox="1"/>
          <p:nvPr/>
        </p:nvSpPr>
        <p:spPr>
          <a:xfrm>
            <a:off x="6424221" y="2878251"/>
            <a:ext cx="5029200" cy="1773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516"/>
              </a:spcAft>
            </a:pP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84B1FB-9066-BE25-79F3-E510B9618C65}"/>
              </a:ext>
            </a:extLst>
          </p:cNvPr>
          <p:cNvSpPr txBox="1"/>
          <p:nvPr/>
        </p:nvSpPr>
        <p:spPr>
          <a:xfrm>
            <a:off x="5429153" y="3537619"/>
            <a:ext cx="6428718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Click the </a:t>
            </a:r>
            <a:r>
              <a:rPr lang="en-US" sz="1400" dirty="0">
                <a:ln w="3175">
                  <a:solidFill>
                    <a:srgbClr val="92D050"/>
                  </a:solidFill>
                </a:ln>
                <a:solidFill>
                  <a:srgbClr val="00B050"/>
                </a:solidFill>
              </a:rPr>
              <a:t>green “+” circle</a:t>
            </a:r>
            <a:r>
              <a:rPr lang="en-US" sz="14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rPr>
              <a:t> </a:t>
            </a:r>
            <a:r>
              <a:rPr lang="en-US" sz="1400" dirty="0"/>
              <a:t>to add a Course Learning Outcome; Click the </a:t>
            </a:r>
            <a:r>
              <a:rPr lang="en-US" sz="1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yellow pencil </a:t>
            </a:r>
            <a:r>
              <a:rPr lang="en-US" sz="1400" dirty="0"/>
              <a:t>to edit each outcome and add the ISLO alignment(s)</a:t>
            </a: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C62CEA42-734A-E4CA-E369-0B46771F999C}"/>
              </a:ext>
            </a:extLst>
          </p:cNvPr>
          <p:cNvSpPr/>
          <p:nvPr/>
        </p:nvSpPr>
        <p:spPr>
          <a:xfrm>
            <a:off x="5129331" y="3167408"/>
            <a:ext cx="482606" cy="460146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4FDB4EF-98C7-C05F-8CAF-56FCE65B57CC}"/>
              </a:ext>
            </a:extLst>
          </p:cNvPr>
          <p:cNvCxnSpPr>
            <a:cxnSpLocks/>
          </p:cNvCxnSpPr>
          <p:nvPr/>
        </p:nvCxnSpPr>
        <p:spPr>
          <a:xfrm flipH="1">
            <a:off x="11074550" y="4060839"/>
            <a:ext cx="693680" cy="924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DDB6522-94E3-1802-23C8-713D2A7A5CC8}"/>
              </a:ext>
            </a:extLst>
          </p:cNvPr>
          <p:cNvCxnSpPr>
            <a:cxnSpLocks/>
          </p:cNvCxnSpPr>
          <p:nvPr/>
        </p:nvCxnSpPr>
        <p:spPr>
          <a:xfrm flipH="1">
            <a:off x="10525647" y="4053230"/>
            <a:ext cx="939242" cy="1226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373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2275B35-F761-C04B-A37F-6AFF0A142A27}"/>
              </a:ext>
            </a:extLst>
          </p:cNvPr>
          <p:cNvSpPr txBox="1"/>
          <p:nvPr/>
        </p:nvSpPr>
        <p:spPr>
          <a:xfrm>
            <a:off x="807490" y="182721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516"/>
              </a:spcAft>
            </a:pP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Entering Course Learning Outcomes in CIM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96BF89-BC37-5DBA-CDE0-4FB043A36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475" y="442912"/>
            <a:ext cx="8401050" cy="59721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B0502A-4C83-8687-092C-783D4DBCD9C6}"/>
              </a:ext>
            </a:extLst>
          </p:cNvPr>
          <p:cNvSpPr txBox="1"/>
          <p:nvPr/>
        </p:nvSpPr>
        <p:spPr>
          <a:xfrm>
            <a:off x="619432" y="2757948"/>
            <a:ext cx="1681316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Currently, these alignments are listed in the Program’s Assessment Plan.  </a:t>
            </a:r>
          </a:p>
        </p:txBody>
      </p:sp>
    </p:spTree>
    <p:extLst>
      <p:ext uri="{BB962C8B-B14F-4D97-AF65-F5344CB8AC3E}">
        <p14:creationId xmlns:p14="http://schemas.microsoft.com/office/powerpoint/2010/main" val="267468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7765</TotalTime>
  <Words>618</Words>
  <Application>Microsoft Office PowerPoint</Application>
  <PresentationFormat>Widescreen</PresentationFormat>
  <Paragraphs>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Curriculum Mapping in CIM</vt:lpstr>
      <vt:lpstr>Our Rationale for Curriculum Mapping In CIM</vt:lpstr>
      <vt:lpstr>Before Mapping:  Course Considerations</vt:lpstr>
      <vt:lpstr>Course Learning Outcomes </vt:lpstr>
      <vt:lpstr>PowerPoint Presentation</vt:lpstr>
      <vt:lpstr>Before Mapping:  Program Considerations</vt:lpstr>
      <vt:lpstr>Program Learning Outcomes </vt:lpstr>
      <vt:lpstr>Aligning Program Learning Outcomes and Institutional Student Learning Outcomes in CIM </vt:lpstr>
      <vt:lpstr>PowerPoint Presentation</vt:lpstr>
      <vt:lpstr>Required Courses for the Program</vt:lpstr>
      <vt:lpstr>PowerPoint Presentation</vt:lpstr>
      <vt:lpstr>Curriculum Mapping in CIM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Repeat Steps 1-4 for each required course in the Program</vt:lpstr>
      <vt:lpstr>Once the Program Curriculum Map is complete, the alignments between each program and an individual course display under the course listing in CIM.  </vt:lpstr>
      <vt:lpstr>Filling in Gaps Linking Curriculum Design to Assessment</vt:lpstr>
      <vt:lpstr>Questions or Need Assistance?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Malik, Alana</dc:creator>
  <cp:lastModifiedBy>Malik, Alana</cp:lastModifiedBy>
  <cp:revision>2</cp:revision>
  <dcterms:created xsi:type="dcterms:W3CDTF">2024-03-06T19:20:03Z</dcterms:created>
  <dcterms:modified xsi:type="dcterms:W3CDTF">2025-05-09T17:47:39Z</dcterms:modified>
</cp:coreProperties>
</file>