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70" r:id="rId2"/>
    <p:sldId id="267" r:id="rId3"/>
    <p:sldId id="271" r:id="rId4"/>
    <p:sldId id="272" r:id="rId5"/>
    <p:sldId id="277" r:id="rId6"/>
    <p:sldId id="273" r:id="rId7"/>
    <p:sldId id="274" r:id="rId8"/>
    <p:sldId id="275" r:id="rId9"/>
    <p:sldId id="276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25"/>
    <p:restoredTop sz="94643"/>
  </p:normalViewPr>
  <p:slideViewPr>
    <p:cSldViewPr snapToGrid="0" snapToObjects="1">
      <p:cViewPr varScale="1">
        <p:scale>
          <a:sx n="114" d="100"/>
          <a:sy n="114" d="100"/>
        </p:scale>
        <p:origin x="16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A444A6-7AE4-E248-882D-D7F8341DE212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6A6E73-EBBD-4641-87B2-84D38D2B1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94572"/>
            <a:ext cx="7772400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74247"/>
            <a:ext cx="6858000" cy="32060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4B7222A-A543-2540-BBF3-D4AE56BC95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286927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fld id="{B596A201-048A-C141-A582-DD7DC5F06E81}" type="datetime2">
              <a:rPr lang="en-US" smtClean="0"/>
              <a:t>Monday, August 26, 2019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3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E780-AC28-6146-93E3-BD2FB832ED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70023"/>
            <a:ext cx="7886700" cy="3898233"/>
          </a:xfrm>
        </p:spPr>
        <p:txBody>
          <a:bodyPr anchor="b">
            <a:noAutofit/>
          </a:bodyPr>
          <a:lstStyle>
            <a:lvl1pPr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509A5-B565-F043-AC72-F87BB983C2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C52AB91-D594-454B-96BD-792D34A93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908638"/>
            <a:ext cx="7886700" cy="657976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6B6B3-7B80-B148-BFBD-01E56D982C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E891E4-CDBF-8649-AC1C-879AAE2B727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76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E780-AC28-6146-93E3-BD2FB832ED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70023"/>
            <a:ext cx="7886700" cy="3898233"/>
          </a:xfrm>
        </p:spPr>
        <p:txBody>
          <a:bodyPr anchor="b">
            <a:noAutofit/>
          </a:bodyPr>
          <a:lstStyle>
            <a:lvl1pPr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509A5-B565-F043-AC72-F87BB983C2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C52AB91-D594-454B-96BD-792D34A93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908638"/>
            <a:ext cx="7886700" cy="657976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A299DA-B2CE-484A-9B32-C37E1FCA1505}"/>
              </a:ext>
            </a:extLst>
          </p:cNvPr>
          <p:cNvSpPr txBox="1"/>
          <p:nvPr userDrawn="1"/>
        </p:nvSpPr>
        <p:spPr>
          <a:xfrm>
            <a:off x="1973179" y="64970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DC6189-EE84-BD49-8AD6-D5F033FDD2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7A6CC8A-F25B-4148-8749-DC7D87EE571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36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E780-AC28-6146-93E3-BD2FB832ED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70023"/>
            <a:ext cx="7886700" cy="3898233"/>
          </a:xfrm>
        </p:spPr>
        <p:txBody>
          <a:bodyPr anchor="b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509A5-B565-F043-AC72-F87BB983C2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C52AB91-D594-454B-96BD-792D34A93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908638"/>
            <a:ext cx="7886700" cy="657976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6B6B3-7B80-B148-BFBD-01E56D982C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A299DA-B2CE-484A-9B32-C37E1FCA1505}"/>
              </a:ext>
            </a:extLst>
          </p:cNvPr>
          <p:cNvSpPr txBox="1"/>
          <p:nvPr userDrawn="1"/>
        </p:nvSpPr>
        <p:spPr>
          <a:xfrm>
            <a:off x="1973179" y="64970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6013873-4C5D-0342-A2B7-8C5A11BA493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69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E780-AC28-6146-93E3-BD2FB832ED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70023"/>
            <a:ext cx="7886700" cy="3898233"/>
          </a:xfrm>
        </p:spPr>
        <p:txBody>
          <a:bodyPr anchor="b">
            <a:noAutofit/>
          </a:bodyPr>
          <a:lstStyle>
            <a:lvl1pPr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509A5-B565-F043-AC72-F87BB983C2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C52AB91-D594-454B-96BD-792D34A93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908638"/>
            <a:ext cx="7886700" cy="657976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6B6B3-7B80-B148-BFBD-01E56D982C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A299DA-B2CE-484A-9B32-C37E1FCA1505}"/>
              </a:ext>
            </a:extLst>
          </p:cNvPr>
          <p:cNvSpPr txBox="1"/>
          <p:nvPr userDrawn="1"/>
        </p:nvSpPr>
        <p:spPr>
          <a:xfrm>
            <a:off x="1973179" y="64970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ED67B6-B17D-CD41-BF29-E3046A8D9E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987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53AA-C53C-8146-B383-94F383334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878212"/>
            <a:ext cx="7886700" cy="1625235"/>
          </a:xfrm>
        </p:spPr>
        <p:txBody>
          <a:bodyPr anchor="b"/>
          <a:lstStyle>
            <a:lvl1pPr>
              <a:defRPr b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E5BA1-60A6-474E-AC2C-77FC38FFE1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E5CC5B-EE45-534F-85F7-54A86F7D4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3914321"/>
            <a:ext cx="6705600" cy="2006715"/>
          </a:xfrm>
        </p:spPr>
        <p:txBody>
          <a:bodyPr/>
          <a:lstStyle>
            <a:lvl1pPr marL="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EF083F-46FA-0B4B-B649-7AB08B475A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32093"/>
            <a:ext cx="1171161" cy="810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3AA69D-4A34-1D40-9DDD-05DE53AD1B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15BD0-5811-3D45-AE68-5C0B77503CC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22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53AA-C53C-8146-B383-94F383334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878212"/>
            <a:ext cx="7886700" cy="1625235"/>
          </a:xfrm>
        </p:spPr>
        <p:txBody>
          <a:bodyPr anchor="b"/>
          <a:lstStyle>
            <a:lvl1pPr>
              <a:defRPr b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E5BA1-60A6-474E-AC2C-77FC38FFE1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E5CC5B-EE45-534F-85F7-54A86F7D4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3914321"/>
            <a:ext cx="6705600" cy="2006715"/>
          </a:xfrm>
        </p:spPr>
        <p:txBody>
          <a:bodyPr/>
          <a:lstStyle>
            <a:lvl1pPr marL="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CB4784-B6E5-1345-A63F-380EE7FF71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32093"/>
            <a:ext cx="1171161" cy="8108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CE1A91-CCBE-5241-92DB-482F730714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5244E-2F0A-3741-8D65-8B9777A9E2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02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53AA-C53C-8146-B383-94F383334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878212"/>
            <a:ext cx="7886700" cy="1625235"/>
          </a:xfrm>
        </p:spPr>
        <p:txBody>
          <a:bodyPr anchor="b"/>
          <a:lstStyle>
            <a:lvl1pPr>
              <a:defRPr b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E5BA1-60A6-474E-AC2C-77FC38FFE1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E5CC5B-EE45-534F-85F7-54A86F7D4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3914321"/>
            <a:ext cx="6705600" cy="2006715"/>
          </a:xfrm>
        </p:spPr>
        <p:txBody>
          <a:bodyPr/>
          <a:lstStyle>
            <a:lvl1pPr marL="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EF083F-46FA-0B4B-B649-7AB08B475A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32093"/>
            <a:ext cx="1171161" cy="810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2D9A7A-98EF-AB4A-9E12-5D50ABF220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60903-1FFE-1742-A40A-EDDFC9E99D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437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53AA-C53C-8146-B383-94F383334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878212"/>
            <a:ext cx="7886700" cy="1625235"/>
          </a:xfrm>
        </p:spPr>
        <p:txBody>
          <a:bodyPr anchor="b"/>
          <a:lstStyle>
            <a:lvl1pPr>
              <a:defRPr b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E5BA1-60A6-474E-AC2C-77FC38FFE1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E5CC5B-EE45-534F-85F7-54A86F7D4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3914321"/>
            <a:ext cx="6705600" cy="2006715"/>
          </a:xfrm>
        </p:spPr>
        <p:txBody>
          <a:bodyPr/>
          <a:lstStyle>
            <a:lvl1pPr marL="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CB4784-B6E5-1345-A63F-380EE7FF71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32093"/>
            <a:ext cx="1171161" cy="810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5A6EED-CE35-1F40-942A-331F7CC2B9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CDD5D-E473-C542-B1E0-C4096F1BFB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3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53AA-C53C-8146-B383-94F383334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878212"/>
            <a:ext cx="7886700" cy="1625235"/>
          </a:xfrm>
        </p:spPr>
        <p:txBody>
          <a:bodyPr anchor="b"/>
          <a:lstStyle>
            <a:lvl1pPr>
              <a:defRPr b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E5BA1-60A6-474E-AC2C-77FC38FFE1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E5CC5B-EE45-534F-85F7-54A86F7D4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3914321"/>
            <a:ext cx="6705600" cy="2006715"/>
          </a:xfrm>
        </p:spPr>
        <p:txBody>
          <a:bodyPr/>
          <a:lstStyle>
            <a:lvl1pPr marL="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EF083F-46FA-0B4B-B649-7AB08B475A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32093"/>
            <a:ext cx="1171161" cy="810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2D9A7A-98EF-AB4A-9E12-5D50ABF220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1F937-BADE-ED4F-81F7-D44E3591391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3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53AA-C53C-8146-B383-94F383334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878212"/>
            <a:ext cx="7886700" cy="1625235"/>
          </a:xfrm>
        </p:spPr>
        <p:txBody>
          <a:bodyPr anchor="b"/>
          <a:lstStyle>
            <a:lvl1pPr>
              <a:defRPr b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E5BA1-60A6-474E-AC2C-77FC38FFE1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E5CC5B-EE45-534F-85F7-54A86F7D4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3914321"/>
            <a:ext cx="6705600" cy="2006715"/>
          </a:xfrm>
        </p:spPr>
        <p:txBody>
          <a:bodyPr/>
          <a:lstStyle>
            <a:lvl1pPr marL="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lnSpc>
                <a:spcPct val="100000"/>
              </a:lnSpc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CB4784-B6E5-1345-A63F-380EE7FF71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8650" y="632093"/>
            <a:ext cx="1171161" cy="810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3AD4C6-016E-3949-A076-99D78E31F7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016A7-31D5-AA48-9870-374B26719B1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3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94572"/>
            <a:ext cx="7772400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74247"/>
            <a:ext cx="6858000" cy="32060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4B7222A-A543-2540-BBF3-D4AE56BC95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286927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fld id="{B596A201-048A-C141-A582-DD7DC5F06E81}" type="datetime2">
              <a:rPr lang="en-US" smtClean="0"/>
              <a:t>Monday, August 26, 2019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51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49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2908610" y="3399183"/>
            <a:ext cx="5867401" cy="34588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785" y="4337919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288786" y="3773938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4F3EA-0B8B-9042-B7E3-994AC7E9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1B0F43-3504-384C-906B-7969783573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7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813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628650" y="3399183"/>
            <a:ext cx="5867401" cy="34588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6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2486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4F3EA-0B8B-9042-B7E3-994AC7E9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05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49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2908610" y="3399183"/>
            <a:ext cx="5867401" cy="34588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82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30482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4F3EA-0B8B-9042-B7E3-994AC7E9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E0EC52-FDA1-5546-A2D6-661E1E04A2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09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813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628650" y="3399183"/>
            <a:ext cx="5867401" cy="34588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6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2486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4F3EA-0B8B-9042-B7E3-994AC7E9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97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49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2908610" y="3399183"/>
            <a:ext cx="5867401" cy="34588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82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30482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4F3EA-0B8B-9042-B7E3-994AC7E9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7044ED-C0CD-8347-AE83-4B5C4EEE43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9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813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628650" y="3399183"/>
            <a:ext cx="5867401" cy="34588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6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2486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4F3EA-0B8B-9042-B7E3-994AC7E9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24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49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2908610" y="3399183"/>
            <a:ext cx="5867401" cy="34588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82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30482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55BF2C-678A-674C-B3C4-EE01C4C836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3EF671-4183-FC49-B8BC-05C150C4F8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726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813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628650" y="3399183"/>
            <a:ext cx="5867401" cy="34588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6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2486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16224E-BE7F-3749-88D5-21896FEF9A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0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49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2908610" y="3399183"/>
            <a:ext cx="5867401" cy="3458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82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30482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4F3EA-0B8B-9042-B7E3-994AC7E9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683DE3-4EFB-DD47-8698-1062CEB85C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183C-3A6A-5544-8F39-CD58A77CE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D004648-0B5D-D844-9764-B5B9AD3720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813" y="0"/>
            <a:ext cx="6891337" cy="5162461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6BE27B-BEFA-E64B-9E52-8ECF1CB7576B}"/>
              </a:ext>
            </a:extLst>
          </p:cNvPr>
          <p:cNvSpPr/>
          <p:nvPr userDrawn="1"/>
        </p:nvSpPr>
        <p:spPr>
          <a:xfrm>
            <a:off x="628650" y="3399183"/>
            <a:ext cx="5867401" cy="3458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FEE3DC-492D-F24C-863D-EB2BA427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67" y="4353961"/>
            <a:ext cx="5040857" cy="249585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C92E16-C969-7843-8AA7-55B88E5295A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24868" y="3789980"/>
            <a:ext cx="5040856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4F3EA-0B8B-9042-B7E3-994AC7E91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5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15213"/>
            <a:ext cx="7772400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74247"/>
            <a:ext cx="6858000" cy="32060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4B7222A-A543-2540-BBF3-D4AE56BC95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286927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fld id="{B596A201-048A-C141-A582-DD7DC5F06E81}" type="datetime2">
              <a:rPr lang="en-US" smtClean="0"/>
              <a:t>Monday, August 26, 2019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C8BCCE2-B53F-4E4F-A28D-197B0629C3D5}"/>
              </a:ext>
            </a:extLst>
          </p:cNvPr>
          <p:cNvSpPr txBox="1">
            <a:spLocks/>
          </p:cNvSpPr>
          <p:nvPr userDrawn="1"/>
        </p:nvSpPr>
        <p:spPr>
          <a:xfrm>
            <a:off x="685800" y="3566409"/>
            <a:ext cx="7772400" cy="1215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cap="all" spc="500" baseline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lright v2 Normal" panose="020B0505030503020204" pitchFamily="34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lright v2 Normal" panose="020B0505030503020204" pitchFamily="34" charset="77"/>
                <a:ea typeface="+mn-ea"/>
                <a:cs typeface="Alright v2 Normal" panose="020B0505030503020204" pitchFamily="34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lright v2 Normal" panose="020B0505030503020204" pitchFamily="34" charset="77"/>
                <a:ea typeface="+mn-ea"/>
                <a:cs typeface="Alright v2 Normal" panose="020B0505030503020204" pitchFamily="34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1720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30929"/>
            <a:ext cx="78867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51621"/>
            <a:ext cx="78867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9501E5E-E399-2C45-93F5-43AECD6416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84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06426"/>
            <a:ext cx="4413250" cy="188649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24303"/>
            <a:ext cx="4070350" cy="317578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942D87-E9FE-794C-91BE-2B754D3815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19700" y="606427"/>
            <a:ext cx="3924300" cy="5293664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C9338D-E3ED-BE40-873C-E51689A9AAE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19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6800" y="606426"/>
            <a:ext cx="4413250" cy="188649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800" y="2724303"/>
            <a:ext cx="4070350" cy="317578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942D87-E9FE-794C-91BE-2B754D3815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06427"/>
            <a:ext cx="3924300" cy="5293664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CF88D-A6FF-5649-9D71-F89B3D76CBA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09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51621"/>
            <a:ext cx="36576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D6BEB0-2125-6D4B-8373-B5199D14B88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57750" y="2251621"/>
            <a:ext cx="36576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73D07B-7E23-7C41-9927-1F80BB8C21B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43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62561"/>
            <a:ext cx="3657600" cy="345567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D6BEB0-2125-6D4B-8373-B5199D14B88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57750" y="2762561"/>
            <a:ext cx="3657600" cy="345567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91B15D-1448-A147-AEF5-EB16C9DCC05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650" y="1800538"/>
            <a:ext cx="36576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6D5721C-2027-5042-99A6-6ECF35F35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7750" y="1800538"/>
            <a:ext cx="36576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13DBF8-E73C-B244-9BB6-5C07D12B37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919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8F3102-BFB9-A046-8008-2257C95FFA1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677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08026"/>
            <a:ext cx="3657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D6BEB0-2125-6D4B-8373-B5199D14B88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57750" y="708027"/>
            <a:ext cx="3657600" cy="523557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91B15D-1448-A147-AEF5-EB16C9DCC05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8650" y="2143438"/>
            <a:ext cx="3657600" cy="3800162"/>
          </a:xfrm>
        </p:spPr>
        <p:txBody>
          <a:bodyPr anchor="t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BF16CB-D27F-2E4F-BEC0-128D6758C8D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05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08026"/>
            <a:ext cx="3657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91B15D-1448-A147-AEF5-EB16C9DCC05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8650" y="2143438"/>
            <a:ext cx="3657600" cy="3800162"/>
          </a:xfrm>
        </p:spPr>
        <p:txBody>
          <a:bodyPr anchor="t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D55A999-A554-F041-806E-BEDFCE3A15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19700" y="606427"/>
            <a:ext cx="3924300" cy="5293664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6E634A-E015-1446-BB32-FB590586F6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431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472" y="708026"/>
            <a:ext cx="3657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91B15D-1448-A147-AEF5-EB16C9DCC05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0472" y="2143438"/>
            <a:ext cx="3657600" cy="3800162"/>
          </a:xfrm>
        </p:spPr>
        <p:txBody>
          <a:bodyPr anchor="t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D55A999-A554-F041-806E-BEDFCE3A15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606427"/>
            <a:ext cx="3924300" cy="5293664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4AF2A6-1046-6D48-94F5-A468A3E9FC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7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30929"/>
            <a:ext cx="7886700" cy="132556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51621"/>
            <a:ext cx="78867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FED6DB-62D0-B040-BD83-756761099B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15213"/>
            <a:ext cx="7772400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874247"/>
            <a:ext cx="6858000" cy="32060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4B7222A-A543-2540-BBF3-D4AE56BC95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286927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fld id="{B596A201-048A-C141-A582-DD7DC5F06E81}" type="datetime2">
              <a:rPr lang="en-US" smtClean="0"/>
              <a:t>Monday, August 26, 2019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C8BCCE2-B53F-4E4F-A28D-197B0629C3D5}"/>
              </a:ext>
            </a:extLst>
          </p:cNvPr>
          <p:cNvSpPr txBox="1">
            <a:spLocks/>
          </p:cNvSpPr>
          <p:nvPr userDrawn="1"/>
        </p:nvSpPr>
        <p:spPr>
          <a:xfrm>
            <a:off x="685800" y="3566409"/>
            <a:ext cx="7772400" cy="1215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cap="all" spc="500" baseline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lright v2 Normal" panose="020B0505030503020204" pitchFamily="34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lright v2 Normal" panose="020B0505030503020204" pitchFamily="34" charset="77"/>
                <a:ea typeface="+mn-ea"/>
                <a:cs typeface="Alright v2 Normal" panose="020B0505030503020204" pitchFamily="34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lright v2 Normal" panose="020B0505030503020204" pitchFamily="34" charset="77"/>
                <a:ea typeface="+mn-ea"/>
                <a:cs typeface="Alright v2 Normal" panose="020B0505030503020204" pitchFamily="34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370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06426"/>
            <a:ext cx="4413250" cy="188649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24303"/>
            <a:ext cx="4070350" cy="317578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942D87-E9FE-794C-91BE-2B754D3815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19700" y="606427"/>
            <a:ext cx="3924300" cy="5293664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907E05-1F7D-254F-8070-46F0A354B6F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069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6800" y="606426"/>
            <a:ext cx="4413250" cy="188649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800" y="2724303"/>
            <a:ext cx="4070350" cy="317578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942D87-E9FE-794C-91BE-2B754D3815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06427"/>
            <a:ext cx="3924300" cy="5293664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D1F04E-3DAC-0B42-8FEB-DEABDC1F92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900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51621"/>
            <a:ext cx="36576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D6BEB0-2125-6D4B-8373-B5199D14B88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57750" y="2251621"/>
            <a:ext cx="36576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C08495-42AE-5B43-8CC3-2ABE0544B2B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563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43B910-2A5F-A94D-979A-E979650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62561"/>
            <a:ext cx="3657600" cy="345567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D6BEB0-2125-6D4B-8373-B5199D14B88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57750" y="2762561"/>
            <a:ext cx="3657600" cy="345567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91B15D-1448-A147-AEF5-EB16C9DCC05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650" y="1800538"/>
            <a:ext cx="36576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6D5721C-2027-5042-99A6-6ECF35F35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7750" y="1800538"/>
            <a:ext cx="36576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C109E5-368A-064B-8064-376730D867D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492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AB25FD-A6E6-C24B-8C72-2835F81F6E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181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08026"/>
            <a:ext cx="3657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D6BEB0-2125-6D4B-8373-B5199D14B88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57750" y="708027"/>
            <a:ext cx="3657600" cy="523557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91B15D-1448-A147-AEF5-EB16C9DCC05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8650" y="2143438"/>
            <a:ext cx="3657600" cy="3800162"/>
          </a:xfrm>
        </p:spPr>
        <p:txBody>
          <a:bodyPr anchor="t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ABD31-350C-C648-B1F7-A4EF84C75DF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318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08026"/>
            <a:ext cx="3657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91B15D-1448-A147-AEF5-EB16C9DCC05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8650" y="2143438"/>
            <a:ext cx="3657600" cy="3800162"/>
          </a:xfrm>
        </p:spPr>
        <p:txBody>
          <a:bodyPr anchor="t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D55A999-A554-F041-806E-BEDFCE3A15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19700" y="606427"/>
            <a:ext cx="3924300" cy="5293664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DEB246-6478-D048-92C3-3566A4F5E51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134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CB4-498F-1B4B-8BA4-EC98F9B16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472" y="708026"/>
            <a:ext cx="36576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1D0E4-F389-C744-8B16-B88C9557E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91B15D-1448-A147-AEF5-EB16C9DCC05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0472" y="2143438"/>
            <a:ext cx="3657600" cy="3800162"/>
          </a:xfrm>
        </p:spPr>
        <p:txBody>
          <a:bodyPr anchor="t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D55A999-A554-F041-806E-BEDFCE3A15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606427"/>
            <a:ext cx="3924300" cy="5293664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5D374-6B1D-D247-AF4D-853F5916E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0FB4C0-47A7-3D4D-A608-E2B66F1522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251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9AE0-97C3-D94D-A8EB-6A6EC94393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162553"/>
            <a:ext cx="7886700" cy="894848"/>
          </a:xfrm>
        </p:spPr>
        <p:txBody>
          <a:bodyPr anchor="t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F4DB35A-4663-E94E-BFE7-838D3A5794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50741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3EF247AE-67A6-A64F-8E82-30F3D7AE89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53588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A1E7EB-C809-0C42-BB9A-38967094C5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700" y="2171701"/>
            <a:ext cx="7867650" cy="2362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Closing remarks and information.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08FA7D-51B6-A648-AA52-C31C448D68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3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78067"/>
            <a:ext cx="7772400" cy="238760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387721"/>
            <a:ext cx="6858000" cy="32060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4B7222A-A543-2540-BBF3-D4AE56BC95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00401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fld id="{B596A201-048A-C141-A582-DD7DC5F06E81}" type="datetime2">
              <a:rPr lang="en-US" smtClean="0"/>
              <a:t>Monday, August 26, 2019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7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B92AFF2-B682-0642-9F74-B33483E6E0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06777"/>
            <a:ext cx="7772400" cy="238760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86452"/>
            <a:ext cx="6858000" cy="32060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4B7222A-A543-2540-BBF3-D4AE56BC95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999132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fld id="{B596A201-048A-C141-A582-DD7DC5F06E81}" type="datetime2">
              <a:rPr lang="en-US" smtClean="0"/>
              <a:t>Monday, August 26, 2019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4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B92AFF2-B682-0642-9F74-B33483E6E0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06777"/>
            <a:ext cx="7772400" cy="1786613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93802"/>
            <a:ext cx="6858000" cy="32060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4B7222A-A543-2540-BBF3-D4AE56BC95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506482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fld id="{B596A201-048A-C141-A582-DD7DC5F06E81}" type="datetime2">
              <a:rPr lang="en-US" smtClean="0"/>
              <a:t>Monday, August 26, 2019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838F5899-50CE-C44D-8DAE-8A9A94022101}"/>
              </a:ext>
            </a:extLst>
          </p:cNvPr>
          <p:cNvSpPr txBox="1">
            <a:spLocks/>
          </p:cNvSpPr>
          <p:nvPr userDrawn="1"/>
        </p:nvSpPr>
        <p:spPr>
          <a:xfrm>
            <a:off x="685800" y="2893390"/>
            <a:ext cx="7772400" cy="1215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cap="all" spc="500" baseline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lright v2 Normal" panose="020B0505030503020204" pitchFamily="34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lright v2 Normal" panose="020B0505030503020204" pitchFamily="34" charset="77"/>
                <a:ea typeface="+mn-ea"/>
                <a:cs typeface="Alright v2 Normal" panose="020B0505030503020204" pitchFamily="34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lright v2 Normal" panose="020B0505030503020204" pitchFamily="34" charset="77"/>
                <a:ea typeface="+mn-ea"/>
                <a:cs typeface="Alright v2 Normal" panose="020B0505030503020204" pitchFamily="34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805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F24453-1E3A-8046-AF89-3DA5322324BD}"/>
              </a:ext>
            </a:extLst>
          </p:cNvPr>
          <p:cNvSpPr/>
          <p:nvPr userDrawn="1"/>
        </p:nvSpPr>
        <p:spPr>
          <a:xfrm>
            <a:off x="0" y="1028699"/>
            <a:ext cx="6128084" cy="48022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662967A-E9AE-5941-A002-E094A353FA16}"/>
              </a:ext>
            </a:extLst>
          </p:cNvPr>
          <p:cNvSpPr txBox="1">
            <a:spLocks/>
          </p:cNvSpPr>
          <p:nvPr userDrawn="1"/>
        </p:nvSpPr>
        <p:spPr>
          <a:xfrm>
            <a:off x="684149" y="1718853"/>
            <a:ext cx="5029200" cy="21623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spc="0" baseline="0">
                <a:solidFill>
                  <a:schemeClr val="bg1"/>
                </a:solidFill>
                <a:latin typeface="Alright v2 Normal Black" panose="020B0505030503020204" pitchFamily="34" charset="77"/>
                <a:ea typeface="+mj-ea"/>
                <a:cs typeface="Alright v2 Normal Black" panose="020B0505030503020204" pitchFamily="34" charset="77"/>
              </a:defRPr>
            </a:lvl1pPr>
          </a:lstStyle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CLICK TO EDIT MASTER TITLE STYLE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C57EA8B-C8D2-B049-AD64-5B36FDF880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148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B451232C-9187-C745-A118-F52A520122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148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78390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9F7BA1-7CCE-874D-959A-7DA91B16E7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C7F69-72DB-9948-A6E6-FDD8EF006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5510" y="5410708"/>
            <a:ext cx="1691640" cy="14472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F24453-1E3A-8046-AF89-3DA5322324BD}"/>
              </a:ext>
            </a:extLst>
          </p:cNvPr>
          <p:cNvSpPr/>
          <p:nvPr userDrawn="1"/>
        </p:nvSpPr>
        <p:spPr>
          <a:xfrm>
            <a:off x="0" y="1028699"/>
            <a:ext cx="6128084" cy="48022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662967A-E9AE-5941-A002-E094A353FA16}"/>
              </a:ext>
            </a:extLst>
          </p:cNvPr>
          <p:cNvSpPr txBox="1">
            <a:spLocks/>
          </p:cNvSpPr>
          <p:nvPr userDrawn="1"/>
        </p:nvSpPr>
        <p:spPr>
          <a:xfrm>
            <a:off x="684149" y="1718853"/>
            <a:ext cx="5029200" cy="21623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spc="0" baseline="0">
                <a:solidFill>
                  <a:schemeClr val="bg1"/>
                </a:solidFill>
                <a:latin typeface="Alright v2 Normal Black" panose="020B0505030503020204" pitchFamily="34" charset="77"/>
                <a:ea typeface="+mj-ea"/>
                <a:cs typeface="Alright v2 Normal Black" panose="020B0505030503020204" pitchFamily="34" charset="77"/>
              </a:defRPr>
            </a:lvl1pPr>
          </a:lstStyle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CLICK TO EDIT MASTER TITLE STYLE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C57EA8B-C8D2-B049-AD64-5B36FDF880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148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B451232C-9187-C745-A118-F52A520122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148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206727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0677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spc="600">
                <a:solidFill>
                  <a:schemeClr val="bg1"/>
                </a:solidFill>
                <a:latin typeface="Alright v2 Normal Light" panose="020B0405030503020204" pitchFamily="34" charset="77"/>
                <a:cs typeface="Alright v2 Normal Light" panose="020B0405030503020204" pitchFamily="34" charset="77"/>
              </a:defRPr>
            </a:lvl1pPr>
          </a:lstStyle>
          <a:p>
            <a:fld id="{2F7DFF70-F2C8-EA47-875C-38638D58C18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C2FF1C1-6676-DE4C-9720-A20E0A792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spc="600">
                <a:solidFill>
                  <a:schemeClr val="bg1"/>
                </a:solidFill>
                <a:latin typeface="Alright v2 Normal Light" panose="020B0405030503020204" pitchFamily="34" charset="77"/>
                <a:cs typeface="Alright v2 Normal Light" panose="020B0405030503020204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5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4" r:id="rId3"/>
    <p:sldLayoutId id="2147483666" r:id="rId4"/>
    <p:sldLayoutId id="2147483661" r:id="rId5"/>
    <p:sldLayoutId id="2147483670" r:id="rId6"/>
    <p:sldLayoutId id="2147483715" r:id="rId7"/>
    <p:sldLayoutId id="2147483667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80" r:id="rId16"/>
    <p:sldLayoutId id="2147483679" r:id="rId17"/>
    <p:sldLayoutId id="2147483681" r:id="rId18"/>
    <p:sldLayoutId id="2147483682" r:id="rId19"/>
    <p:sldLayoutId id="2147483683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85" r:id="rId30"/>
    <p:sldLayoutId id="2147483695" r:id="rId31"/>
    <p:sldLayoutId id="2147483696" r:id="rId32"/>
    <p:sldLayoutId id="2147483697" r:id="rId33"/>
    <p:sldLayoutId id="2147483698" r:id="rId34"/>
    <p:sldLayoutId id="2147483699" r:id="rId35"/>
    <p:sldLayoutId id="2147483700" r:id="rId36"/>
    <p:sldLayoutId id="2147483701" r:id="rId37"/>
    <p:sldLayoutId id="2147483702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0" r:id="rId45"/>
    <p:sldLayoutId id="2147483711" r:id="rId46"/>
    <p:sldLayoutId id="2147483712" r:id="rId47"/>
    <p:sldLayoutId id="2147483713" r:id="rId4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Alright v2 Normal Black" panose="020B0505030503020204" pitchFamily="34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lright v2 Normal" panose="020B0505030503020204" pitchFamily="34" charset="77"/>
          <a:ea typeface="+mn-ea"/>
          <a:cs typeface="Alright v2 Normal" panose="020B0505030503020204" pitchFamily="34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oboto Slab" pitchFamily="2" charset="0"/>
          <a:ea typeface="Roboto Slab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lright v2 Normal" panose="020B0505030503020204" pitchFamily="34" charset="77"/>
          <a:ea typeface="+mn-ea"/>
          <a:cs typeface="Alright v2 Normal" panose="020B0505030503020204" pitchFamily="34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 Slab" pitchFamily="2" charset="0"/>
          <a:ea typeface="Roboto Slab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lright v2 Normal" panose="020B0505030503020204" pitchFamily="34" charset="77"/>
          <a:ea typeface="+mn-ea"/>
          <a:cs typeface="Alright v2 Normal" panose="020B0505030503020204" pitchFamily="34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D12F-E4DE-804E-A845-CAD76CBA46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Walk Through Series 1:</a:t>
            </a:r>
            <a:br>
              <a:rPr lang="en-US" dirty="0"/>
            </a:br>
            <a:r>
              <a:rPr lang="en-US" dirty="0"/>
              <a:t>Expectations &amp; Investigations for Advisors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7548EE-AAA2-6649-B61A-D36502786E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Title IX Team Members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7A81F-5ABC-0340-9A9F-2A3B4120D1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New Regs 2020</a:t>
            </a:r>
          </a:p>
        </p:txBody>
      </p:sp>
    </p:spTree>
    <p:extLst>
      <p:ext uri="{BB962C8B-B14F-4D97-AF65-F5344CB8AC3E}">
        <p14:creationId xmlns:p14="http://schemas.microsoft.com/office/powerpoint/2010/main" val="198157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D033F-81E7-4146-81A4-44643138B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Role?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A5B839-5405-F24B-8580-466565D03E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7DFF70-F2C8-EA47-875C-38638D58C18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7B2CE-1A17-E742-B4A7-30EA46D33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May if requested accompany advisee through all phases of the process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Students, Faculty &amp; Staff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Advisors are not permitted to disrupt the meeting or hearing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Knowledge of supportive measures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 and off campus resources</a:t>
            </a:r>
          </a:p>
        </p:txBody>
      </p:sp>
    </p:spTree>
    <p:extLst>
      <p:ext uri="{BB962C8B-B14F-4D97-AF65-F5344CB8AC3E}">
        <p14:creationId xmlns:p14="http://schemas.microsoft.com/office/powerpoint/2010/main" val="96109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09DB7-FFE2-41B2-AC52-3AE3368F1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to know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2D6641-14A4-4695-976B-E120BC1F0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7DFF70-F2C8-EA47-875C-38638D58C1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C096E-6F7A-4303-9AFB-F8BC219D8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Policy and procedure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Who all can serve as an advisor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Advisee cooperation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Last minute advisee assignment</a:t>
            </a:r>
          </a:p>
        </p:txBody>
      </p:sp>
    </p:spTree>
    <p:extLst>
      <p:ext uri="{BB962C8B-B14F-4D97-AF65-F5344CB8AC3E}">
        <p14:creationId xmlns:p14="http://schemas.microsoft.com/office/powerpoint/2010/main" val="312945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858BD-51F8-4ADB-A6E6-E4FCC5112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Expectations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0DA8F-6CDE-482E-92AF-EABBEC7CCF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7DFF70-F2C8-EA47-875C-38638D58C18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B706C-27FC-4DEC-B7B7-CF19BE1A573B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Sharing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Advisor Violations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D41807-CFE3-4335-87D1-95109B00EDA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Formal Complaint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FERPA form-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Release of information form- Faculty/Staff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Maintaining Privacy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Schedule adjustments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Technology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10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1D9BE-3D03-43E3-834F-8689DB129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as an Advisor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E85432-EE18-48E3-A7AD-59720AF529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7DFF70-F2C8-EA47-875C-38638D58C18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6E76E-3DAF-48FE-85A8-A2AC7BA0D1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Advisors are not acting as attorneys and are not able to give legal advice nor opine on the potential impact of discipline on pending or impending civil or criminal cases.</a:t>
            </a:r>
          </a:p>
          <a:p>
            <a:r>
              <a:rPr lang="en-US" dirty="0"/>
              <a:t> (procedures pg. 6 section 1)</a:t>
            </a:r>
          </a:p>
        </p:txBody>
      </p:sp>
    </p:spTree>
    <p:extLst>
      <p:ext uri="{BB962C8B-B14F-4D97-AF65-F5344CB8AC3E}">
        <p14:creationId xmlns:p14="http://schemas.microsoft.com/office/powerpoint/2010/main" val="868123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7F9A6-86B0-4661-A9B3-3A08702E7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Intake &amp; Investigation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46578A-640C-4D11-9C5D-1DADC93360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7DFF70-F2C8-EA47-875C-38638D58C18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42A92-0B65-4806-B1DD-10363BAFF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Complainant and Coordinator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Formal Grievance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Notice of Investigation &amp; Allegations (NOIA)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Title IX &amp; Law Enforcement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DDE2E2-CA2C-4CCF-92EC-B2C1CA74B735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Investigation 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Interviews, Evidence &amp; Witnesses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Investigation Report</a:t>
            </a:r>
          </a:p>
        </p:txBody>
      </p:sp>
    </p:spTree>
    <p:extLst>
      <p:ext uri="{BB962C8B-B14F-4D97-AF65-F5344CB8AC3E}">
        <p14:creationId xmlns:p14="http://schemas.microsoft.com/office/powerpoint/2010/main" val="122802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69AC9-D451-4A9A-A72F-B946856A2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365D3-B8D1-424D-A533-C7D3FF81B8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7DFF70-F2C8-EA47-875C-38638D58C18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DD2F0-C4CE-4DBB-8DFB-5428B70DC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Intake meeting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Accompanying the advisee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Complainant Advocate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Taking a break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E66C14-19DD-44DF-BC61-0CB661545285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Review of materials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Review of definitions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Policy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3363830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566EC-7BB5-41A9-AB29-33C9AA46E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Interview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BACE32-20C5-48DE-B058-1CC743C07C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7DFF70-F2C8-EA47-875C-38638D58C18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81AFC-B9EB-4829-B6CB-4BC7E9DE3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Consent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Incapacitation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Witnesses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Evidence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General next steps in the process…..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Reminder of Resources</a:t>
            </a:r>
          </a:p>
        </p:txBody>
      </p:sp>
    </p:spTree>
    <p:extLst>
      <p:ext uri="{BB962C8B-B14F-4D97-AF65-F5344CB8AC3E}">
        <p14:creationId xmlns:p14="http://schemas.microsoft.com/office/powerpoint/2010/main" val="1520889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39E2-DF2B-46E7-990B-0945FF9F96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E222B0-C37C-4E39-9884-A628994292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Next:  Series 2- Hearing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392EC-293D-4838-8746-E146F9C575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Thank you for being an Advisor</a:t>
            </a:r>
          </a:p>
        </p:txBody>
      </p:sp>
    </p:spTree>
    <p:extLst>
      <p:ext uri="{BB962C8B-B14F-4D97-AF65-F5344CB8AC3E}">
        <p14:creationId xmlns:p14="http://schemas.microsoft.com/office/powerpoint/2010/main" val="3161275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Toledo 1">
      <a:dk1>
        <a:srgbClr val="003C7E"/>
      </a:dk1>
      <a:lt1>
        <a:srgbClr val="FFFFFF"/>
      </a:lt1>
      <a:dk2>
        <a:srgbClr val="FFD200"/>
      </a:dk2>
      <a:lt2>
        <a:srgbClr val="CAD9E1"/>
      </a:lt2>
      <a:accent1>
        <a:srgbClr val="102B5F"/>
      </a:accent1>
      <a:accent2>
        <a:srgbClr val="134FC9"/>
      </a:accent2>
      <a:accent3>
        <a:srgbClr val="3BB2F1"/>
      </a:accent3>
      <a:accent4>
        <a:srgbClr val="AFD5E9"/>
      </a:accent4>
      <a:accent5>
        <a:srgbClr val="5B9BD5"/>
      </a:accent5>
      <a:accent6>
        <a:srgbClr val="494947"/>
      </a:accent6>
      <a:hlink>
        <a:srgbClr val="0563C1"/>
      </a:hlink>
      <a:folHlink>
        <a:srgbClr val="BDBBB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11618</TotalTime>
  <Words>231</Words>
  <Application>Microsoft Office PowerPoint</Application>
  <PresentationFormat>On-screen Show (4:3)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Alright v2 Normal</vt:lpstr>
      <vt:lpstr>Alright v2 Normal Light</vt:lpstr>
      <vt:lpstr>Arial</vt:lpstr>
      <vt:lpstr>Calibri</vt:lpstr>
      <vt:lpstr>Roboto Slab</vt:lpstr>
      <vt:lpstr>Roboto Slab Thin</vt:lpstr>
      <vt:lpstr>Source Sans Pro</vt:lpstr>
      <vt:lpstr>Source Sans Pro Light</vt:lpstr>
      <vt:lpstr>Office Theme</vt:lpstr>
      <vt:lpstr>Walk Through Series 1: Expectations &amp; Investigations for Advisors</vt:lpstr>
      <vt:lpstr>What is the Role?</vt:lpstr>
      <vt:lpstr>Information to know</vt:lpstr>
      <vt:lpstr>Advisor Expectations</vt:lpstr>
      <vt:lpstr>Serving as an Advisor</vt:lpstr>
      <vt:lpstr>Intake &amp; Investigation</vt:lpstr>
      <vt:lpstr>Investigation</vt:lpstr>
      <vt:lpstr>Investigation Interview</vt:lpstr>
      <vt:lpstr>Questions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Mcdevitt, Michelle Lynn</cp:lastModifiedBy>
  <cp:revision>40</cp:revision>
  <cp:lastPrinted>2020-11-16T18:15:39Z</cp:lastPrinted>
  <dcterms:created xsi:type="dcterms:W3CDTF">2019-08-26T16:05:46Z</dcterms:created>
  <dcterms:modified xsi:type="dcterms:W3CDTF">2020-11-23T22:00:37Z</dcterms:modified>
  <cp:category/>
</cp:coreProperties>
</file>