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70" r:id="rId3"/>
    <p:sldId id="264" r:id="rId4"/>
    <p:sldId id="268" r:id="rId5"/>
    <p:sldId id="274" r:id="rId6"/>
    <p:sldId id="273" r:id="rId7"/>
    <p:sldId id="275" r:id="rId8"/>
    <p:sldId id="277" r:id="rId9"/>
    <p:sldId id="266" r:id="rId10"/>
    <p:sldId id="267" r:id="rId11"/>
    <p:sldId id="257" r:id="rId12"/>
    <p:sldId id="258" r:id="rId13"/>
    <p:sldId id="259" r:id="rId14"/>
    <p:sldId id="261" r:id="rId15"/>
    <p:sldId id="262" r:id="rId16"/>
    <p:sldId id="263" r:id="rId17"/>
    <p:sldId id="27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>
        <p:scale>
          <a:sx n="78" d="100"/>
          <a:sy n="78" d="100"/>
        </p:scale>
        <p:origin x="-1734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8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0889F-EF9B-4985-B1A5-8EDDDDE2FF5F}" type="datetimeFigureOut">
              <a:rPr lang="en-US" smtClean="0"/>
              <a:t>7/30/2013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2ECAF-0639-4816-AC50-7DCC45A349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221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02ECAF-0639-4816-AC50-7DCC45A349D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368A-E7E3-4869-B241-AD4D22C20015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9455-61F5-4000-A559-AEE63D150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368A-E7E3-4869-B241-AD4D22C20015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9455-61F5-4000-A559-AEE63D150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368A-E7E3-4869-B241-AD4D22C20015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9455-61F5-4000-A559-AEE63D150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368A-E7E3-4869-B241-AD4D22C20015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9455-61F5-4000-A559-AEE63D150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368A-E7E3-4869-B241-AD4D22C20015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9455-61F5-4000-A559-AEE63D150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368A-E7E3-4869-B241-AD4D22C20015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9455-61F5-4000-A559-AEE63D150AA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368A-E7E3-4869-B241-AD4D22C20015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9455-61F5-4000-A559-AEE63D150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368A-E7E3-4869-B241-AD4D22C20015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9455-61F5-4000-A559-AEE63D150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368A-E7E3-4869-B241-AD4D22C20015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9455-61F5-4000-A559-AEE63D150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368A-E7E3-4869-B241-AD4D22C20015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CD9455-61F5-4000-A559-AEE63D150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F368A-E7E3-4869-B241-AD4D22C20015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D9455-61F5-4000-A559-AEE63D150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2BF368A-E7E3-4869-B241-AD4D22C20015}" type="datetimeFigureOut">
              <a:rPr lang="en-US" smtClean="0"/>
              <a:pPr/>
              <a:t>7/30/2013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3CD9455-61F5-4000-A559-AEE63D150AA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toledo.edu/healthservices/hsc/index.html" TargetMode="External"/><Relationship Id="rId2" Type="http://schemas.openxmlformats.org/officeDocument/2006/relationships/hyperlink" Target="http://utoledo.edu/healthservices/student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yut.utoledo.ed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udent.medmutual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University of Toledo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Student Health Insurance Plan - 2013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61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Where to go for Services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LEVEL 1  Benefits -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University of Toledo Medical Center Hospital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University of Toledo Physicians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Student Medical Center – Main Campus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Student Health and Wellness Center – Health Science Campus – </a:t>
            </a:r>
            <a:r>
              <a:rPr lang="en-US" dirty="0" err="1" smtClean="0"/>
              <a:t>Ruppert</a:t>
            </a:r>
            <a:r>
              <a:rPr lang="en-US" dirty="0" smtClean="0"/>
              <a:t> Health Center Lower Level, Suite 003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UT Pharmacy – Health Science Campus 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LEVEL 2 Benefits –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Medical </a:t>
            </a:r>
            <a:r>
              <a:rPr lang="en-US" dirty="0" err="1" smtClean="0"/>
              <a:t>Mutual’s</a:t>
            </a:r>
            <a:r>
              <a:rPr lang="en-US" dirty="0" smtClean="0"/>
              <a:t> </a:t>
            </a:r>
            <a:r>
              <a:rPr lang="en-US" dirty="0" err="1" smtClean="0"/>
              <a:t>SuperMed</a:t>
            </a:r>
            <a:r>
              <a:rPr lang="en-US" dirty="0" smtClean="0"/>
              <a:t> Network 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64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en-US" dirty="0" smtClean="0"/>
              <a:t>Benefits at A Glance 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914400" y="914401"/>
            <a:ext cx="7520940" cy="3276599"/>
          </a:xfrm>
        </p:spPr>
        <p:txBody>
          <a:bodyPr>
            <a:normAutofit fontScale="92500" lnSpcReduction="20000"/>
          </a:bodyPr>
          <a:lstStyle/>
          <a:p>
            <a:endParaRPr lang="en-US" sz="1800" dirty="0" smtClean="0"/>
          </a:p>
          <a:p>
            <a:r>
              <a:rPr lang="en-US" sz="1800" dirty="0" smtClean="0"/>
              <a:t>Plan Benefits              		Plan 1		Plan 2</a:t>
            </a:r>
          </a:p>
          <a:p>
            <a:endParaRPr lang="en-US" sz="1800" dirty="0"/>
          </a:p>
          <a:p>
            <a:r>
              <a:rPr lang="en-US" sz="1800" dirty="0" smtClean="0"/>
              <a:t>Benefit Period Maximum</a:t>
            </a:r>
            <a:r>
              <a:rPr lang="en-US" dirty="0" smtClean="0"/>
              <a:t>		$500,000		$500,000</a:t>
            </a:r>
          </a:p>
          <a:p>
            <a:endParaRPr lang="en-US" dirty="0"/>
          </a:p>
          <a:p>
            <a:r>
              <a:rPr lang="en-US" sz="1800" dirty="0" smtClean="0"/>
              <a:t>Pharmacy Maximum		Combined Medical and Prescription</a:t>
            </a:r>
          </a:p>
          <a:p>
            <a:endParaRPr lang="en-US" dirty="0"/>
          </a:p>
          <a:p>
            <a:r>
              <a:rPr lang="en-US" sz="1800" dirty="0" smtClean="0"/>
              <a:t>Mental Health Maximums</a:t>
            </a:r>
          </a:p>
          <a:p>
            <a:r>
              <a:rPr lang="en-US" sz="1800" dirty="0" smtClean="0"/>
              <a:t>Outpatient 			30 visits per benefit period</a:t>
            </a:r>
          </a:p>
          <a:p>
            <a:r>
              <a:rPr lang="en-US" sz="1800" dirty="0" smtClean="0"/>
              <a:t>Inpatient 				30 days  per benefit period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2287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66800"/>
            <a:ext cx="7520940" cy="3579849"/>
          </a:xfrm>
        </p:spPr>
        <p:txBody>
          <a:bodyPr/>
          <a:lstStyle/>
          <a:p>
            <a:r>
              <a:rPr lang="en-US" sz="1800" dirty="0" smtClean="0"/>
              <a:t>Annual Deductible 			Plan 1                               Plan 2 </a:t>
            </a:r>
          </a:p>
          <a:p>
            <a:endParaRPr lang="en-US" sz="1800" dirty="0"/>
          </a:p>
          <a:p>
            <a:r>
              <a:rPr lang="en-US" dirty="0" smtClean="0"/>
              <a:t>At SHC, UTMC, UTP			$100		     NONE </a:t>
            </a:r>
          </a:p>
          <a:p>
            <a:endParaRPr lang="en-US" dirty="0"/>
          </a:p>
          <a:p>
            <a:r>
              <a:rPr lang="en-US" dirty="0" smtClean="0"/>
              <a:t>MMO Network Provider 		$300		     NONE </a:t>
            </a:r>
          </a:p>
          <a:p>
            <a:endParaRPr lang="en-US" dirty="0"/>
          </a:p>
          <a:p>
            <a:r>
              <a:rPr lang="en-US" dirty="0" smtClean="0"/>
              <a:t>Non-Network Provider 	       $500 Individual		$250 Individual</a:t>
            </a:r>
          </a:p>
          <a:p>
            <a:r>
              <a:rPr lang="en-US" dirty="0"/>
              <a:t>	</a:t>
            </a:r>
            <a:r>
              <a:rPr lang="en-US" dirty="0" smtClean="0"/>
              <a:t>			       $1,000 Family		$500 Family 						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dirty="0" smtClean="0"/>
              <a:t>Benefits at  a Glance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39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/>
          <a:lstStyle/>
          <a:p>
            <a:r>
              <a:rPr lang="en-US" dirty="0" smtClean="0"/>
              <a:t>Benefits at a Glance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Office Visit and Emergency Room *   Plan 1                       Plan 2</a:t>
            </a:r>
          </a:p>
          <a:p>
            <a:endParaRPr lang="en-US" sz="2000" dirty="0" smtClean="0"/>
          </a:p>
          <a:p>
            <a:r>
              <a:rPr lang="en-US" dirty="0" smtClean="0"/>
              <a:t>At SHC, UTMC, UTP 			     100%		            100% 	</a:t>
            </a:r>
          </a:p>
          <a:p>
            <a:endParaRPr lang="en-US" dirty="0" smtClean="0"/>
          </a:p>
          <a:p>
            <a:r>
              <a:rPr lang="en-US" dirty="0" smtClean="0"/>
              <a:t>Network Provider 		        80% after $10 Copay      100% after $15 Copay </a:t>
            </a:r>
          </a:p>
          <a:p>
            <a:endParaRPr lang="en-US" dirty="0"/>
          </a:p>
          <a:p>
            <a:r>
              <a:rPr lang="en-US" dirty="0" smtClean="0"/>
              <a:t>Non-Network Provider 		     60%		             70%</a:t>
            </a:r>
          </a:p>
          <a:p>
            <a:endParaRPr lang="en-US" dirty="0"/>
          </a:p>
          <a:p>
            <a:r>
              <a:rPr lang="en-US" dirty="0" smtClean="0"/>
              <a:t>Emergency Room		               $100 copay		       $50 Copay</a:t>
            </a:r>
          </a:p>
          <a:p>
            <a:r>
              <a:rPr lang="en-US" dirty="0" smtClean="0"/>
              <a:t>*Deductible applies to services unless a copay is listed.   	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68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/>
          <a:lstStyle/>
          <a:p>
            <a:r>
              <a:rPr lang="en-US" dirty="0"/>
              <a:t>Benefits at A Glance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 smtClean="0"/>
              <a:t>Preventive Services *		Plan 1                  Plan 2 </a:t>
            </a:r>
          </a:p>
          <a:p>
            <a:endParaRPr lang="en-US" sz="2000" dirty="0"/>
          </a:p>
          <a:p>
            <a:r>
              <a:rPr lang="en-US" dirty="0" smtClean="0"/>
              <a:t>At SHC, UTMC, UTP                                             100%     	                 100%</a:t>
            </a:r>
          </a:p>
          <a:p>
            <a:endParaRPr lang="en-US" sz="2000" dirty="0"/>
          </a:p>
          <a:p>
            <a:r>
              <a:rPr lang="en-US" dirty="0" smtClean="0"/>
              <a:t>Network Provider 		                     80%                           100%</a:t>
            </a:r>
          </a:p>
          <a:p>
            <a:endParaRPr lang="en-US" dirty="0"/>
          </a:p>
          <a:p>
            <a:r>
              <a:rPr lang="en-US" dirty="0" smtClean="0"/>
              <a:t>Non-Network Provider 			  60%		70%  </a:t>
            </a:r>
          </a:p>
          <a:p>
            <a:endParaRPr lang="en-US" sz="2000" dirty="0"/>
          </a:p>
          <a:p>
            <a:endParaRPr lang="en-US" sz="2000" dirty="0" smtClean="0"/>
          </a:p>
          <a:p>
            <a:r>
              <a:rPr lang="en-US" sz="1500" dirty="0" smtClean="0"/>
              <a:t>*In </a:t>
            </a:r>
            <a:r>
              <a:rPr lang="en-US" sz="1500" dirty="0"/>
              <a:t>accordance with state and federal law.  Certain services are subject to deductible</a:t>
            </a:r>
            <a:r>
              <a:rPr lang="en-US" sz="1500" dirty="0" smtClean="0"/>
              <a:t>. 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60876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Benefits at a Glance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Inpatient Hospitalization*		Plan 1		Plan 2 </a:t>
            </a:r>
          </a:p>
          <a:p>
            <a:r>
              <a:rPr lang="en-US" dirty="0" smtClean="0"/>
              <a:t>X-ray and Lab*</a:t>
            </a:r>
          </a:p>
          <a:p>
            <a:endParaRPr lang="en-US" dirty="0"/>
          </a:p>
          <a:p>
            <a:r>
              <a:rPr lang="en-US" dirty="0" smtClean="0"/>
              <a:t>At SHC, UTMC, UTP			100%		100%</a:t>
            </a:r>
          </a:p>
          <a:p>
            <a:endParaRPr lang="en-US" dirty="0"/>
          </a:p>
          <a:p>
            <a:r>
              <a:rPr lang="en-US" dirty="0" smtClean="0"/>
              <a:t>Network Provider 			80%		100%</a:t>
            </a:r>
          </a:p>
          <a:p>
            <a:endParaRPr lang="en-US" dirty="0"/>
          </a:p>
          <a:p>
            <a:r>
              <a:rPr lang="en-US" dirty="0" smtClean="0"/>
              <a:t>Non-Network Provider 		60%		 70%</a:t>
            </a:r>
          </a:p>
          <a:p>
            <a:endParaRPr lang="en-US" dirty="0"/>
          </a:p>
          <a:p>
            <a:r>
              <a:rPr lang="en-US" dirty="0" smtClean="0"/>
              <a:t>*Deductible applies to services unless a copay is listed. 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96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Benefits At A GLANCE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Prescription Drug*			Plan 1		Plan 2	</a:t>
            </a:r>
          </a:p>
          <a:p>
            <a:r>
              <a:rPr lang="en-US" dirty="0" smtClean="0"/>
              <a:t>UT Pharmacy (100% after Copay)	</a:t>
            </a:r>
          </a:p>
          <a:p>
            <a:r>
              <a:rPr lang="en-US" dirty="0" smtClean="0"/>
              <a:t>Generic				$5		$5</a:t>
            </a:r>
          </a:p>
          <a:p>
            <a:r>
              <a:rPr lang="en-US" dirty="0" smtClean="0"/>
              <a:t>Formulary Brand			$25		$25</a:t>
            </a:r>
          </a:p>
          <a:p>
            <a:r>
              <a:rPr lang="en-US" dirty="0" smtClean="0"/>
              <a:t>Non-formulary  Brand			$60		$60</a:t>
            </a:r>
          </a:p>
          <a:p>
            <a:endParaRPr lang="en-US" dirty="0"/>
          </a:p>
          <a:p>
            <a:r>
              <a:rPr lang="en-US" dirty="0" smtClean="0"/>
              <a:t>Participating Retail Pharmacy 		$10		$10</a:t>
            </a:r>
          </a:p>
          <a:p>
            <a:r>
              <a:rPr lang="en-US" dirty="0" smtClean="0"/>
              <a:t>Formulary Brand		        $25 + 20%	           $25 + 20% </a:t>
            </a:r>
          </a:p>
          <a:p>
            <a:r>
              <a:rPr lang="en-US" dirty="0" smtClean="0"/>
              <a:t>Non-formulary Brand		         $60 + 20%	           $60 + 20% </a:t>
            </a:r>
          </a:p>
          <a:p>
            <a:endParaRPr lang="en-US" dirty="0"/>
          </a:p>
          <a:p>
            <a:r>
              <a:rPr lang="en-US" dirty="0" smtClean="0"/>
              <a:t>*Prescription drug reflects a 30-day supply   							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69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Who To Call/Contact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254240" cy="39285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Main Campus Medical Center  - Visit </a:t>
            </a:r>
            <a:r>
              <a:rPr lang="en-US" dirty="0" smtClean="0">
                <a:hlinkClick r:id="rId2"/>
              </a:rPr>
              <a:t>http://utoledo.edu/healthservices/student/index.html</a:t>
            </a:r>
            <a:endParaRPr lang="en-US" dirty="0" smtClean="0"/>
          </a:p>
          <a:p>
            <a:r>
              <a:rPr lang="en-US" dirty="0" smtClean="0"/>
              <a:t>Or Call 419-530-3451  or </a:t>
            </a:r>
          </a:p>
          <a:p>
            <a:endParaRPr lang="en-US" dirty="0" smtClean="0"/>
          </a:p>
          <a:p>
            <a:r>
              <a:rPr lang="en-US" dirty="0" smtClean="0"/>
              <a:t>Main Campus Insurance Management Office </a:t>
            </a:r>
          </a:p>
          <a:p>
            <a:r>
              <a:rPr lang="en-US" dirty="0" smtClean="0"/>
              <a:t>Call 419-530-3474 </a:t>
            </a:r>
          </a:p>
          <a:p>
            <a:endParaRPr lang="en-US" dirty="0" smtClean="0"/>
          </a:p>
          <a:p>
            <a:r>
              <a:rPr lang="en-US" dirty="0" smtClean="0"/>
              <a:t>Medical Mutual’s  Customer Service  </a:t>
            </a:r>
          </a:p>
          <a:p>
            <a:r>
              <a:rPr lang="en-US" dirty="0" smtClean="0"/>
              <a:t>Call  800- 272-6967</a:t>
            </a:r>
          </a:p>
          <a:p>
            <a:endParaRPr lang="en-US" dirty="0" smtClean="0"/>
          </a:p>
          <a:p>
            <a:r>
              <a:rPr lang="en-US" dirty="0" smtClean="0"/>
              <a:t>Health Science Campus  - Visit </a:t>
            </a:r>
          </a:p>
          <a:p>
            <a:r>
              <a:rPr lang="en-US" dirty="0" smtClean="0">
                <a:hlinkClick r:id="rId3"/>
              </a:rPr>
              <a:t>www.utoledo.edu/healthservices/hsc/index.html</a:t>
            </a:r>
            <a:r>
              <a:rPr lang="en-US" dirty="0" smtClean="0"/>
              <a:t> </a:t>
            </a:r>
          </a:p>
          <a:p>
            <a:r>
              <a:rPr lang="en-US" dirty="0" smtClean="0"/>
              <a:t>Or Call 419-383-3777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5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Student Health Insurance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Who is required to have Student Health Insurance: </a:t>
            </a:r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All Students registered for (6) or more on-campus credit hours per term</a:t>
            </a:r>
          </a:p>
          <a:p>
            <a:pPr>
              <a:buFont typeface="Wingdings" pitchFamily="2" charset="2"/>
              <a:buChar char="Ø"/>
            </a:pPr>
            <a:endParaRPr lang="en-US" sz="1800" dirty="0"/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International  Students registered for (1) or more on-campus credit hours per term</a:t>
            </a:r>
          </a:p>
          <a:p>
            <a:pPr>
              <a:buFont typeface="Wingdings" pitchFamily="2" charset="2"/>
              <a:buChar char="Ø"/>
            </a:pPr>
            <a:endParaRPr lang="en-US" sz="1800" dirty="0"/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Medical Students registered for (1) or more on-campus credit hours per term </a:t>
            </a:r>
          </a:p>
        </p:txBody>
      </p:sp>
    </p:spTree>
    <p:extLst>
      <p:ext uri="{BB962C8B-B14F-4D97-AF65-F5344CB8AC3E}">
        <p14:creationId xmlns:p14="http://schemas.microsoft.com/office/powerpoint/2010/main" val="39197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Enroll/Waive Deadlines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		 	        Fall Deadline:   September 30, 2013</a:t>
            </a:r>
          </a:p>
          <a:p>
            <a:r>
              <a:rPr lang="en-US" dirty="0" smtClean="0"/>
              <a:t>			Spring/Summer Deadline:   January 31, 2014 </a:t>
            </a:r>
          </a:p>
          <a:p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Online Waiver system – Access through  </a:t>
            </a:r>
            <a:r>
              <a:rPr lang="en-US" sz="1800" dirty="0" smtClean="0">
                <a:hlinkClick r:id="rId2"/>
              </a:rPr>
              <a:t>www.myut.utoledo.edu</a:t>
            </a:r>
            <a:r>
              <a:rPr lang="en-US" sz="1800" dirty="0" smtClean="0"/>
              <a:t> </a:t>
            </a:r>
          </a:p>
          <a:p>
            <a:pPr>
              <a:buFont typeface="Wingdings" pitchFamily="2" charset="2"/>
              <a:buChar char="Ø"/>
            </a:pPr>
            <a:endParaRPr lang="en-US" sz="1800" dirty="0"/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Should have current insurance policy information to input </a:t>
            </a:r>
          </a:p>
          <a:p>
            <a:pPr>
              <a:buFont typeface="Wingdings" pitchFamily="2" charset="2"/>
              <a:buChar char="Ø"/>
            </a:pPr>
            <a:endParaRPr lang="en-US" sz="1800" dirty="0"/>
          </a:p>
          <a:p>
            <a:pPr>
              <a:buFont typeface="Wingdings" pitchFamily="2" charset="2"/>
              <a:buChar char="Ø"/>
            </a:pPr>
            <a:r>
              <a:rPr lang="en-US" sz="1800" dirty="0" smtClean="0"/>
              <a:t>University of Toledo may audit waiver submissions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162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Student Insurance PLAN </a:t>
            </a:r>
            <a:endParaRPr lang="en-US" dirty="0"/>
          </a:p>
        </p:txBody>
      </p:sp>
      <p:pic>
        <p:nvPicPr>
          <p:cNvPr id="3" name="Content Placeholder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219200"/>
            <a:ext cx="7521575" cy="3246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641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Student Insurance PLAN  </a:t>
            </a:r>
            <a:r>
              <a:rPr lang="en-US" sz="2000" dirty="0" smtClean="0"/>
              <a:t>(cont.)</a:t>
            </a:r>
            <a:endParaRPr lang="en-US" sz="2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2425" y="1219200"/>
            <a:ext cx="7292975" cy="245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641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Student Insurance PLAN  </a:t>
            </a:r>
            <a:r>
              <a:rPr lang="en-US" sz="2000" dirty="0" smtClean="0"/>
              <a:t>(cont.)</a:t>
            </a:r>
            <a:endParaRPr lang="en-US" sz="20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295400"/>
            <a:ext cx="6248400" cy="3512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641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Student Insurance PLAN  </a:t>
            </a:r>
            <a:r>
              <a:rPr lang="en-US" sz="2000" dirty="0" smtClean="0"/>
              <a:t>(Cont.)</a:t>
            </a:r>
            <a:endParaRPr lang="en-US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066800"/>
            <a:ext cx="5336326" cy="2046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3505200"/>
            <a:ext cx="7829550" cy="1604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641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Student Insurance PLAN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8129587" cy="304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641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enrollment Process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If you are an eligible student you will be automatically enrolled in Plan 1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Fee will be added to your Student Account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dirty="0" smtClean="0"/>
              <a:t>If you would like to enroll in Plan 2, you may select to do this on website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For more information visit the website:  </a:t>
            </a:r>
            <a:r>
              <a:rPr lang="en-US" dirty="0" smtClean="0">
                <a:hlinkClick r:id="rId2"/>
              </a:rPr>
              <a:t>Student.MedMutual.com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If you are not a full-time student , you may enroll on this website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If you have a dependent to enroll, you may enroll on this website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You will receive an email confirmation and an invoice	</a:t>
            </a:r>
          </a:p>
        </p:txBody>
      </p:sp>
    </p:spTree>
    <p:extLst>
      <p:ext uri="{BB962C8B-B14F-4D97-AF65-F5344CB8AC3E}">
        <p14:creationId xmlns:p14="http://schemas.microsoft.com/office/powerpoint/2010/main" val="80450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193</TotalTime>
  <Words>328</Words>
  <Application>Microsoft Office PowerPoint</Application>
  <PresentationFormat>On-screen Show (4:3)</PresentationFormat>
  <Paragraphs>121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Angles</vt:lpstr>
      <vt:lpstr>The University of Toledo</vt:lpstr>
      <vt:lpstr>Student Health Insurance Plan</vt:lpstr>
      <vt:lpstr>Enroll/Waive Deadlines </vt:lpstr>
      <vt:lpstr>Student Insurance PLAN </vt:lpstr>
      <vt:lpstr>Student Insurance PLAN  (cont.)</vt:lpstr>
      <vt:lpstr>Student Insurance PLAN  (cont.)</vt:lpstr>
      <vt:lpstr>Student Insurance PLAN  (Cont.)</vt:lpstr>
      <vt:lpstr>Student Insurance PLAN </vt:lpstr>
      <vt:lpstr>enrollment Process </vt:lpstr>
      <vt:lpstr>Where to go for Services </vt:lpstr>
      <vt:lpstr>Benefits at A Glance </vt:lpstr>
      <vt:lpstr>Benefits at  a Glance </vt:lpstr>
      <vt:lpstr>Benefits at a Glance </vt:lpstr>
      <vt:lpstr>Benefits at A Glance </vt:lpstr>
      <vt:lpstr>Benefits at a Glance </vt:lpstr>
      <vt:lpstr>Benefits At A GLANCE</vt:lpstr>
      <vt:lpstr>Who To Call/Contact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University of Toledo</dc:title>
  <dc:creator>Sharon</dc:creator>
  <cp:lastModifiedBy>UT College of Graduate Studies</cp:lastModifiedBy>
  <cp:revision>31</cp:revision>
  <dcterms:created xsi:type="dcterms:W3CDTF">2012-07-27T01:00:29Z</dcterms:created>
  <dcterms:modified xsi:type="dcterms:W3CDTF">2013-07-30T18:48:47Z</dcterms:modified>
</cp:coreProperties>
</file>