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77" r:id="rId5"/>
    <p:sldId id="276" r:id="rId6"/>
    <p:sldId id="271" r:id="rId7"/>
    <p:sldId id="258" r:id="rId8"/>
    <p:sldId id="262" r:id="rId9"/>
    <p:sldId id="268" r:id="rId10"/>
    <p:sldId id="273" r:id="rId11"/>
    <p:sldId id="275" r:id="rId12"/>
    <p:sldId id="269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7"/>
    <p:restoredTop sz="94709"/>
  </p:normalViewPr>
  <p:slideViewPr>
    <p:cSldViewPr snapToGrid="0" snapToObjects="1">
      <p:cViewPr varScale="1">
        <p:scale>
          <a:sx n="80" d="100"/>
          <a:sy n="80" d="100"/>
        </p:scale>
        <p:origin x="100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76F67-E088-E941-83F1-CCAD42E1F85F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C3D69-8BA2-F342-8E80-88A32D164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6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348871"/>
            <a:ext cx="8420100" cy="2070219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76353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2B9F417-E6B8-654E-BD01-ECC6FA5DE3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5CC3CB-744B-7141-BC7B-62E3042CE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1756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5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1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264360-FE85-274F-9EBE-50F9E88ABE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1D9A60-BE26-B74A-B044-68CD14FA8C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59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573B8A-E025-564F-A1F9-CB2E1619BF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08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AB4154A8-7A02-594D-932D-D7D24B6B46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745395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AFB200-0970-7D45-852F-2525F207AD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15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BF35B6D-A911-A848-A378-54499D32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/>
          <a:p>
            <a:fld id="{1E0E7D85-594F-0A4B-B30D-4DE05AFCF63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D3449-DABC-3E4B-8EAE-4D8C06E5E6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94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138D2D9F-A3EB-C64C-A6AF-36DDD226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4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029FD4-D417-9C44-9AD1-FABBC31402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55DDB6-3192-9F43-8AFE-2496F3AD5F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02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BF931D-12AA-CF4E-B254-73278025C8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04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E9BA47-DD09-6A4B-A964-F337FC7A20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2E7940-8823-C144-92DB-1F42CF60DB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58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970335-9025-8144-A17B-DB1D11F034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31183"/>
            <a:ext cx="1676400" cy="14335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1ADF2A-743D-6E41-8400-79BD3373C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78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1952" y="0"/>
            <a:ext cx="8406848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848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20848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61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348871"/>
            <a:ext cx="8420100" cy="2070219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64037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57302" y="0"/>
            <a:ext cx="8458201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767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66900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48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1952" y="0"/>
            <a:ext cx="8406848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848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20848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6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48249" y="0"/>
            <a:ext cx="8458201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7676" y="6347069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66900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024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1331496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51621"/>
            <a:ext cx="100965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468FC7-B1C5-7542-A6F1-F601234FF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47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398210"/>
            <a:ext cx="5867400" cy="33167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30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27B309-D6AB-D24B-B0E8-9B73352D2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74678A-E47C-C446-969F-B1003E4C9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44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2398210"/>
            <a:ext cx="5867400" cy="3431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F326A-0F7B-A048-91BE-E4EB52271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11CB55-29B7-9743-B3B1-72D85926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96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4C3A-36A4-B841-80DA-2D7BE0C6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515600" cy="13314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1761-7040-7A4D-A77A-52FB4297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7CEFC-7993-474C-ADAF-D21CD1CC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9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13A61-119B-7146-BF47-6BA5EE86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8C58E-F1EF-BE4E-A92F-D656E56A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AD8B62-5F31-954A-9238-D6BC2EE85B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37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8C7C-320B-524C-98FB-DE1BCAC0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75591"/>
            <a:ext cx="10326688" cy="1325563"/>
          </a:xfrm>
        </p:spPr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97133-9621-1E44-A42A-0C834C82B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1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683D9-25AA-BD48-8E55-40D6E40CE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1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FD85B-DF11-484D-8B88-8EC6A17B1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7900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EE1B7-4789-B243-B467-11E2AF637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7900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BC4E10-801A-2B48-A8CA-F3F611F0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3D2E98C-6768-C348-A90C-20067AF8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93E4E6-4BB9-DD46-AF2B-F3BDB2D71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83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457E6-5EC3-2F40-B70F-3D888AB6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B6E3CF1-191C-524C-B5A3-991E9E3C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4732C2-D059-C646-B698-5B2FD1A90D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82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05BA-D49F-4541-A42A-8928DC18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4A9B-6EDF-194B-B975-30C3130B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0" y="987425"/>
            <a:ext cx="5297488" cy="4873625"/>
          </a:xfrm>
        </p:spPr>
        <p:txBody>
          <a:bodyPr/>
          <a:lstStyle>
            <a:lvl1pPr marL="0" indent="0" fontAlgn="t">
              <a:buFontTx/>
              <a:buNone/>
              <a:defRPr sz="3200"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 sz="2800"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 sz="2400"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7D310-2830-4442-A596-6328AF88C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2C7AF-30BF-AF43-AE09-1E1EFFD2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938903C-8B66-2F41-8DFD-CEC3F944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A6AE7-359E-1A44-B294-5FAAE1F833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7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FB7F4F-35DF-5743-B759-320B0E54B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4142874"/>
            <a:ext cx="5867401" cy="1215189"/>
          </a:xfrm>
        </p:spPr>
        <p:txBody>
          <a:bodyPr/>
          <a:lstStyle>
            <a:lvl1pPr marL="0" indent="0" algn="l">
              <a:buNone/>
              <a:defRPr sz="3200" b="0" i="0" cap="all" spc="50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00"/>
            <a:ext cx="10096500" cy="204937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3086009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79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176410E-6026-694D-A808-5FA9155F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C42635-D73E-3D40-80C1-7534354BF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62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28700"/>
            <a:ext cx="60579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352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6100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B4C82F4-4A1E-5746-9128-59D6B27F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E51714-B368-074A-B356-4D5B117AA7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74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8699"/>
            <a:ext cx="10096500" cy="972591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39672"/>
            <a:ext cx="10096500" cy="379404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EBF4B-2F4B-0E48-BE98-A4D04C77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20D3B0-4E6C-DE49-A128-AFEA584F0F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54030-2031-3D44-86E7-5337E2F7D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A9A9D4-76FB-4E41-BA9D-DD6D3CFB19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34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398210"/>
            <a:ext cx="5867400" cy="33167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30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73A5F20-5E92-2A48-A3B1-04FE2775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E8B902-D8F4-4A41-B5F3-DA85BB693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2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2398210"/>
            <a:ext cx="5867400" cy="3431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6491549-B961-2C40-861D-55C16BFE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590E3D-1C68-CD41-A41B-6E38DD470C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84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4C3A-36A4-B841-80DA-2D7BE0C6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515600" cy="13314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1761-7040-7A4D-A77A-52FB4297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7CEFC-7993-474C-ADAF-D21CD1CC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9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13A61-119B-7146-BF47-6BA5EE86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12D582D-3970-7643-BEB5-8F77261C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C21E56-9A0F-624B-9C80-246E54357C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D19EC-785C-184E-9C16-474F43C4F8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07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8C7C-320B-524C-98FB-DE1BCAC0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75591"/>
            <a:ext cx="10326688" cy="1325563"/>
          </a:xfrm>
        </p:spPr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97133-9621-1E44-A42A-0C834C82B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1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683D9-25AA-BD48-8E55-40D6E40CE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1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FD85B-DF11-484D-8B88-8EC6A17B1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7900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EE1B7-4789-B243-B467-11E2AF637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7900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BC4E10-801A-2B48-A8CA-F3F611F0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5CE7C10-EAEA-6741-8950-06C5E3A8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0F261E-5CBB-B04C-BE21-3334376A3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373288-F212-614F-BF4C-4CB0882F01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56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457E6-5EC3-2F40-B70F-3D888AB6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B0E867A-5BEA-E341-BDAE-9DE0263B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29C05-C4EE-2647-BF8D-7770996B20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53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05BA-D49F-4541-A42A-8928DC18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4A9B-6EDF-194B-B975-30C3130B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0" y="987425"/>
            <a:ext cx="5092147" cy="4873625"/>
          </a:xfrm>
        </p:spPr>
        <p:txBody>
          <a:bodyPr/>
          <a:lstStyle>
            <a:lvl1pPr marL="0" indent="0" fontAlgn="t">
              <a:buFontTx/>
              <a:buNone/>
              <a:defRPr sz="3200"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 sz="2800"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 sz="2400"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7D310-2830-4442-A596-6328AF88C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2C7AF-30BF-AF43-AE09-1E1EFFD2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E7C66C9-9EAC-1343-A179-45E0B3C7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0AA202-5356-CE4B-9B1C-9B805B6490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FAD694-732A-5849-938C-DD49BDF956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83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79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9B8AF96-9084-C34A-8326-B56906D9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A5A6D7-D4FE-9040-A888-E752E8DCD1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91AA1B-93AD-FB4E-A137-8C0C34841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56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FB7F4F-35DF-5743-B759-320B0E54B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4142874"/>
            <a:ext cx="5867401" cy="1215189"/>
          </a:xfrm>
        </p:spPr>
        <p:txBody>
          <a:bodyPr/>
          <a:lstStyle>
            <a:lvl1pPr marL="0" indent="0" algn="l">
              <a:buNone/>
              <a:defRPr sz="3200" b="0" i="0" cap="all" spc="50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00"/>
            <a:ext cx="10096500" cy="204937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6051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62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352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6100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AC78F42-9DA6-7845-B921-A42AEE23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B18630-3351-1347-8F92-97E5339EB3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0147D0-DAD8-6242-B85A-E5D58F0403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02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732105"/>
            <a:ext cx="8420100" cy="896795"/>
          </a:xfrm>
        </p:spPr>
        <p:txBody>
          <a:bodyPr anchor="t" anchorCtr="0">
            <a:noAutofit/>
          </a:bodyPr>
          <a:lstStyle>
            <a:lvl1pPr>
              <a:defRPr sz="5400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D5C3B5-9C73-BA41-B510-C6FC41E13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7750" y="2628901"/>
            <a:ext cx="5867400" cy="2362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Closing remarks and information.</a:t>
            </a:r>
          </a:p>
        </p:txBody>
      </p:sp>
    </p:spTree>
    <p:extLst>
      <p:ext uri="{BB962C8B-B14F-4D97-AF65-F5344CB8AC3E}">
        <p14:creationId xmlns:p14="http://schemas.microsoft.com/office/powerpoint/2010/main" val="229963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23723"/>
            <a:ext cx="8420100" cy="17051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931138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3215769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215082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47BD68E0-9DC0-CA40-BDA7-8E3D8108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23723"/>
            <a:ext cx="8420100" cy="17051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000EC847-8F76-954B-AF0B-EA76462475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931138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E8AEE2C1-5DED-3343-B377-25A9FEC762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3215769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3CD32C-778B-284E-AD1B-2C922A413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8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117236-5E7C-3A4F-9AE6-882902A89316}"/>
              </a:ext>
            </a:extLst>
          </p:cNvPr>
          <p:cNvSpPr/>
          <p:nvPr userDrawn="1"/>
        </p:nvSpPr>
        <p:spPr>
          <a:xfrm>
            <a:off x="0" y="1028700"/>
            <a:ext cx="68961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1718853"/>
            <a:ext cx="5029200" cy="21623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62088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3CD32C-778B-284E-AD1B-2C922A413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27D59C-1055-284F-A691-EB81D0AAF6DF}"/>
              </a:ext>
            </a:extLst>
          </p:cNvPr>
          <p:cNvSpPr/>
          <p:nvPr userDrawn="1"/>
        </p:nvSpPr>
        <p:spPr>
          <a:xfrm>
            <a:off x="0" y="1028700"/>
            <a:ext cx="68961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D008463-24A0-A542-BE4F-09DCE05EE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1718853"/>
            <a:ext cx="5029200" cy="21623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A5F52BFD-303D-244F-AAB2-3FD5AFE3B3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DBA369A-EABA-C54E-8D72-9D35F7EAAB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189148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2C296E-CC38-5D4E-BB29-FD4194CF2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8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12089A-6090-BA47-A35C-815B05CA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9916"/>
            <a:ext cx="10515600" cy="133149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A3A29-A82A-AA4F-839C-0360710DC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39821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DB87A-3292-4443-806E-4FEB22239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5F50299-519C-924C-A429-72B4A914F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kern="0" cap="all" spc="1000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10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49" r:id="rId3"/>
    <p:sldLayoutId id="2147483663" r:id="rId4"/>
    <p:sldLayoutId id="2147483682" r:id="rId5"/>
    <p:sldLayoutId id="2147483694" r:id="rId6"/>
    <p:sldLayoutId id="2147483683" r:id="rId7"/>
    <p:sldLayoutId id="2147483696" r:id="rId8"/>
    <p:sldLayoutId id="2147483651" r:id="rId9"/>
    <p:sldLayoutId id="2147483659" r:id="rId10"/>
    <p:sldLayoutId id="2147483660" r:id="rId11"/>
    <p:sldLayoutId id="2147483661" r:id="rId12"/>
    <p:sldLayoutId id="2147483654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91" r:id="rId19"/>
    <p:sldLayoutId id="2147483695" r:id="rId20"/>
    <p:sldLayoutId id="2147483685" r:id="rId21"/>
    <p:sldLayoutId id="2147483688" r:id="rId22"/>
    <p:sldLayoutId id="2147483650" r:id="rId23"/>
    <p:sldLayoutId id="2147483665" r:id="rId24"/>
    <p:sldLayoutId id="2147483667" r:id="rId25"/>
    <p:sldLayoutId id="2147483652" r:id="rId26"/>
    <p:sldLayoutId id="2147483653" r:id="rId27"/>
    <p:sldLayoutId id="2147483655" r:id="rId28"/>
    <p:sldLayoutId id="2147483656" r:id="rId29"/>
    <p:sldLayoutId id="2147483657" r:id="rId30"/>
    <p:sldLayoutId id="2147483666" r:id="rId31"/>
    <p:sldLayoutId id="2147483664" r:id="rId32"/>
    <p:sldLayoutId id="2147483673" r:id="rId33"/>
    <p:sldLayoutId id="2147483674" r:id="rId34"/>
    <p:sldLayoutId id="2147483675" r:id="rId35"/>
    <p:sldLayoutId id="2147483676" r:id="rId36"/>
    <p:sldLayoutId id="2147483677" r:id="rId37"/>
    <p:sldLayoutId id="2147483678" r:id="rId38"/>
    <p:sldLayoutId id="2147483679" r:id="rId39"/>
    <p:sldLayoutId id="2147483680" r:id="rId40"/>
    <p:sldLayoutId id="2147483681" r:id="rId4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0" cap="all" spc="0" baseline="0">
          <a:solidFill>
            <a:schemeClr val="tx1"/>
          </a:solidFill>
          <a:latin typeface="Source Sans Pro Black" panose="020B0503030403020204" pitchFamily="34" charset="0"/>
          <a:ea typeface="Source Sans Pro Black" panose="020B0503030403020204" pitchFamily="34" charset="0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Pro Regular"/>
          <a:ea typeface="+mn-ea"/>
          <a:cs typeface="+mn-cs"/>
        </a:defRPr>
      </a:lvl1pPr>
      <a:lvl2pPr marL="6858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2pPr>
      <a:lvl3pPr marL="11430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Pro Light" panose="020B0503030403020204" pitchFamily="34" charset="0"/>
          <a:ea typeface="Source Sans Pro Light" panose="020B0503030403020204" pitchFamily="34" charset="0"/>
          <a:cs typeface="+mn-cs"/>
        </a:defRPr>
      </a:lvl3pPr>
      <a:lvl4pPr marL="16002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4pPr>
      <a:lvl5pPr marL="20574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36" userDrawn="1">
          <p15:clr>
            <a:srgbClr val="F26B43"/>
          </p15:clr>
        </p15:guide>
        <p15:guide id="2" pos="3816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672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pos="648" userDrawn="1">
          <p15:clr>
            <a:srgbClr val="F26B43"/>
          </p15:clr>
        </p15:guide>
        <p15:guide id="7" pos="7008" userDrawn="1">
          <p15:clr>
            <a:srgbClr val="F26B43"/>
          </p15:clr>
        </p15:guide>
        <p15:guide id="8" pos="1704" userDrawn="1">
          <p15:clr>
            <a:srgbClr val="F26B43"/>
          </p15:clr>
        </p15:guide>
        <p15:guide id="9" pos="2232" userDrawn="1">
          <p15:clr>
            <a:srgbClr val="F26B43"/>
          </p15:clr>
        </p15:guide>
        <p15:guide id="10" pos="2784" userDrawn="1">
          <p15:clr>
            <a:srgbClr val="F26B43"/>
          </p15:clr>
        </p15:guide>
        <p15:guide id="11" pos="3312" userDrawn="1">
          <p15:clr>
            <a:srgbClr val="F26B43"/>
          </p15:clr>
        </p15:guide>
        <p15:guide id="12" pos="4344" userDrawn="1">
          <p15:clr>
            <a:srgbClr val="F26B43"/>
          </p15:clr>
        </p15:guide>
        <p15:guide id="13" pos="4872" userDrawn="1">
          <p15:clr>
            <a:srgbClr val="F26B43"/>
          </p15:clr>
        </p15:guide>
        <p15:guide id="14" pos="5424" userDrawn="1">
          <p15:clr>
            <a:srgbClr val="F26B43"/>
          </p15:clr>
        </p15:guide>
        <p15:guide id="15" pos="5952" userDrawn="1">
          <p15:clr>
            <a:srgbClr val="F26B43"/>
          </p15:clr>
        </p15:guide>
        <p15:guide id="16" pos="6480" userDrawn="1">
          <p15:clr>
            <a:srgbClr val="F26B43"/>
          </p15:clr>
        </p15:guide>
        <p15:guide id="17" orient="horz" pos="1152" userDrawn="1">
          <p15:clr>
            <a:srgbClr val="F26B43"/>
          </p15:clr>
        </p15:guide>
        <p15:guide id="18" orient="horz" pos="1656" userDrawn="1">
          <p15:clr>
            <a:srgbClr val="F26B43"/>
          </p15:clr>
        </p15:guide>
        <p15:guide id="19" orient="horz" pos="2640" userDrawn="1">
          <p15:clr>
            <a:srgbClr val="F26B43"/>
          </p15:clr>
        </p15:guide>
        <p15:guide id="20" orient="horz" pos="31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2847F-3401-D84D-B246-F33055883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08539-50D9-A749-BBD0-4464A9F41F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D806B-CD32-3244-B027-5B2B0A3F92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54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11973-9035-6A4B-8EB4-7B2BF250A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1CDE8-2A44-5944-A913-6FAD93548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0A587-0F65-FE40-BE34-6DF5EF1C32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7D7F7F-15D3-524F-9F82-F1BDA2F82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88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E23C-1C5A-F04C-B586-29E798A04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19B78-ECDB-824B-BDD3-DDC37A29A0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B5660-3A1C-5C45-95EE-9129F9F38C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9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B0B7B8E-29F9-F042-95D8-93ACFB0767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879CEE-4709-0B40-B998-35BDF8296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4CB25-FE49-6A48-B27E-8AF548D845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812954-F57F-6B46-9D89-C4DC1B94C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91C061-5933-1C46-8CDA-CA8B240DA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13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09A8-A68C-BF4F-8128-79B327AAF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4FDB0-D84A-0F41-A5CC-1C0E451A4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9B52D0-0D66-0345-98AB-9A1C9047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3B911-CDF8-2F49-BAFA-AEDE0D35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3224" y="6356350"/>
            <a:ext cx="2743200" cy="365125"/>
          </a:xfrm>
        </p:spPr>
        <p:txBody>
          <a:bodyPr/>
          <a:lstStyle/>
          <a:p>
            <a:fld id="{1E0E7D85-594F-0A4B-B30D-4DE05AFCF63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3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D0F3-9DFB-254C-A65B-5BD89EA9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933A5-553A-834D-84B3-BD8D229B0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B09B0E1-3209-E545-B7A9-71ECE790BB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063AF-DCF0-0A40-894F-89E590B6F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F0D3-D2E1-614E-9444-AA4DCD94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8738" y="6356350"/>
            <a:ext cx="2743200" cy="365125"/>
          </a:xfrm>
        </p:spPr>
        <p:txBody>
          <a:bodyPr/>
          <a:lstStyle/>
          <a:p>
            <a:fld id="{1E0E7D85-594F-0A4B-B30D-4DE05AFCF63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7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7C589CD-2E05-0F41-9494-B3677E520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991F3-A16F-FA49-B1E7-92B599792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B06ABA-EDB9-7844-B9AF-4B39D1747F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467F4E-0A36-4041-A409-963EDC74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DF2A-743D-6E41-8400-79BD3373C81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0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851FDB8-1FC3-1A46-8012-47A1A00280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DD2CC4-140F-634F-842B-2E05DEA3C00F}"/>
              </a:ext>
            </a:extLst>
          </p:cNvPr>
          <p:cNvSpPr/>
          <p:nvPr/>
        </p:nvSpPr>
        <p:spPr>
          <a:xfrm>
            <a:off x="1028699" y="3390899"/>
            <a:ext cx="5867401" cy="34588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43938E-5C98-9E46-8A6E-8724D1624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5431183"/>
            <a:ext cx="1676400" cy="143357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478125-12E9-F64D-BAD4-07A3C686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DA91A-1D69-274E-A7A4-83A597DFB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42CB8A-D23E-0E41-B03A-9230F4FAE907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19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BED4D06-9018-C740-B945-85010553AE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42F616-F6BD-D74F-B388-9D078C996DF7}"/>
              </a:ext>
            </a:extLst>
          </p:cNvPr>
          <p:cNvSpPr/>
          <p:nvPr/>
        </p:nvSpPr>
        <p:spPr>
          <a:xfrm>
            <a:off x="5259201" y="3402622"/>
            <a:ext cx="5867401" cy="34588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34F678-1674-D64D-ADA9-A9D1A67EE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51D711-2566-0B45-9EFB-5ECCCC7CA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D083E-D2F0-FB4F-B85B-39174DFE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86291D-197E-C848-A75D-2419BF460C9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03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2D8E9F-E43E-A143-8D9D-70CBE8DC7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7008DB-4390-6041-BCE9-7CF613184F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E5B3EA-6D6A-7C4E-9FBF-A0183FAC67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13EA9-D515-D848-BC2F-3675A8EC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20361E-1B73-F446-9DCD-B07371126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D3B0-4E6C-DE49-A128-AFEA584F0FD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54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Toledo Color Palette">
      <a:dk1>
        <a:srgbClr val="003D7E"/>
      </a:dk1>
      <a:lt1>
        <a:srgbClr val="FFFFFF"/>
      </a:lt1>
      <a:dk2>
        <a:srgbClr val="FFD200"/>
      </a:dk2>
      <a:lt2>
        <a:srgbClr val="CAD9E1"/>
      </a:lt2>
      <a:accent1>
        <a:srgbClr val="102B5F"/>
      </a:accent1>
      <a:accent2>
        <a:srgbClr val="134FC9"/>
      </a:accent2>
      <a:accent3>
        <a:srgbClr val="3BB2F1"/>
      </a:accent3>
      <a:accent4>
        <a:srgbClr val="AFD5E9"/>
      </a:accent4>
      <a:accent5>
        <a:srgbClr val="5B9BD5"/>
      </a:accent5>
      <a:accent6>
        <a:srgbClr val="494947"/>
      </a:accent6>
      <a:hlink>
        <a:srgbClr val="0563C1"/>
      </a:hlink>
      <a:folHlink>
        <a:srgbClr val="BDBBB5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FA60683BEC2478439232BEFC2B7FF" ma:contentTypeVersion="13" ma:contentTypeDescription="Create a new document." ma:contentTypeScope="" ma:versionID="9caef5e709297d1476fb08390f79aece">
  <xsd:schema xmlns:xsd="http://www.w3.org/2001/XMLSchema" xmlns:xs="http://www.w3.org/2001/XMLSchema" xmlns:p="http://schemas.microsoft.com/office/2006/metadata/properties" xmlns:ns3="aa2d7adb-2c0e-4e23-aa07-8611b6928f26" xmlns:ns4="dcc338c0-f4fb-49dc-8435-b4d113f2e1c4" targetNamespace="http://schemas.microsoft.com/office/2006/metadata/properties" ma:root="true" ma:fieldsID="1f5178d9b485d639e871baf91514ee47" ns3:_="" ns4:_="">
    <xsd:import namespace="aa2d7adb-2c0e-4e23-aa07-8611b6928f26"/>
    <xsd:import namespace="dcc338c0-f4fb-49dc-8435-b4d113f2e1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d7adb-2c0e-4e23-aa07-8611b6928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338c0-f4fb-49dc-8435-b4d113f2e1c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F2F7E6-6524-4476-ABC1-7941C784D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2d7adb-2c0e-4e23-aa07-8611b6928f26"/>
    <ds:schemaRef ds:uri="dcc338c0-f4fb-49dc-8435-b4d113f2e1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44A6E0-9689-4478-B01F-684B6BCD58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BE4452-F7BA-45D9-9523-2F312174EB0B}">
  <ds:schemaRefs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dcc338c0-f4fb-49dc-8435-b4d113f2e1c4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aa2d7adb-2c0e-4e23-aa07-8611b6928f2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6936</TotalTime>
  <Words>5</Words>
  <Application>Microsoft Office PowerPoint</Application>
  <PresentationFormat>Widescreen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Roboto Slab</vt:lpstr>
      <vt:lpstr>Roboto Slab Thin</vt:lpstr>
      <vt:lpstr>Source Sans Pro</vt:lpstr>
      <vt:lpstr>Source Sans Pro Black</vt:lpstr>
      <vt:lpstr>Source Sans Pro Light</vt:lpstr>
      <vt:lpstr>Source Sans Pro 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Sattler</dc:creator>
  <cp:lastModifiedBy>Campbell, Angela</cp:lastModifiedBy>
  <cp:revision>64</cp:revision>
  <dcterms:created xsi:type="dcterms:W3CDTF">2019-04-10T14:52:33Z</dcterms:created>
  <dcterms:modified xsi:type="dcterms:W3CDTF">2021-02-15T18:44:48Z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0x01010010AFA60683BEC2478439232BEFC2B7FF</vt:lpwstr>
  </property>
</Properties>
</file>